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77" r:id="rId3"/>
  </p:sldMasterIdLst>
  <p:sldIdLst>
    <p:sldId id="256" r:id="rId4"/>
    <p:sldId id="257" r:id="rId5"/>
    <p:sldId id="258" r:id="rId6"/>
    <p:sldId id="259" r:id="rId7"/>
    <p:sldId id="260"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showGuides="1">
      <p:cViewPr varScale="1">
        <p:scale>
          <a:sx n="121" d="100"/>
          <a:sy n="121" d="100"/>
        </p:scale>
        <p:origin x="132"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cxnSp>
        <p:nvCxnSpPr>
          <p:cNvPr id="4" name="Straight Connector 19"/>
          <p:cNvCxnSpPr>
            <a:cxnSpLocks noChangeShapeType="1"/>
          </p:cNvCxnSpPr>
          <p:nvPr/>
        </p:nvCxnSpPr>
        <p:spPr bwMode="auto">
          <a:xfrm>
            <a:off x="406400" y="6477000"/>
            <a:ext cx="11785600" cy="1588"/>
          </a:xfrm>
          <a:prstGeom prst="line">
            <a:avLst/>
          </a:prstGeom>
          <a:noFill/>
          <a:ln w="12700" algn="ctr">
            <a:solidFill>
              <a:srgbClr val="6A86A9"/>
            </a:solidFill>
            <a:prstDash val="sysDot"/>
            <a:round/>
            <a:headEnd/>
            <a:tailEnd/>
          </a:ln>
          <a:extLst>
            <a:ext uri="{909E8E84-426E-40DD-AFC4-6F175D3DCCD1}">
              <a14:hiddenFill xmlns:a14="http://schemas.microsoft.com/office/drawing/2010/main">
                <a:noFill/>
              </a14:hiddenFill>
            </a:ext>
          </a:extLst>
        </p:spPr>
      </p:cxnSp>
      <p:sp>
        <p:nvSpPr>
          <p:cNvPr id="5" name="Freeform 11"/>
          <p:cNvSpPr>
            <a:spLocks/>
          </p:cNvSpPr>
          <p:nvPr/>
        </p:nvSpPr>
        <p:spPr bwMode="auto">
          <a:xfrm>
            <a:off x="11728451" y="6594475"/>
            <a:ext cx="243416" cy="369332"/>
          </a:xfrm>
          <a:custGeom>
            <a:avLst/>
            <a:gdLst>
              <a:gd name="T0" fmla="*/ 0 w 182033"/>
              <a:gd name="T1" fmla="*/ 190500 h 190500"/>
              <a:gd name="T2" fmla="*/ 4245 w 182033"/>
              <a:gd name="T3" fmla="*/ 165100 h 190500"/>
              <a:gd name="T4" fmla="*/ 12737 w 182033"/>
              <a:gd name="T5" fmla="*/ 139700 h 190500"/>
              <a:gd name="T6" fmla="*/ 21229 w 182033"/>
              <a:gd name="T7" fmla="*/ 114300 h 190500"/>
              <a:gd name="T8" fmla="*/ 25474 w 182033"/>
              <a:gd name="T9" fmla="*/ 101600 h 190500"/>
              <a:gd name="T10" fmla="*/ 29719 w 182033"/>
              <a:gd name="T11" fmla="*/ 88900 h 190500"/>
              <a:gd name="T12" fmla="*/ 46702 w 182033"/>
              <a:gd name="T13" fmla="*/ 63500 h 190500"/>
              <a:gd name="T14" fmla="*/ 55193 w 182033"/>
              <a:gd name="T15" fmla="*/ 50800 h 190500"/>
              <a:gd name="T16" fmla="*/ 67930 w 182033"/>
              <a:gd name="T17" fmla="*/ 46566 h 190500"/>
              <a:gd name="T18" fmla="*/ 93404 w 182033"/>
              <a:gd name="T19" fmla="*/ 29633 h 190500"/>
              <a:gd name="T20" fmla="*/ 106141 w 182033"/>
              <a:gd name="T21" fmla="*/ 25400 h 190500"/>
              <a:gd name="T22" fmla="*/ 157088 w 182033"/>
              <a:gd name="T23" fmla="*/ 0 h 190500"/>
              <a:gd name="T24" fmla="*/ 182562 w 182033"/>
              <a:gd name="T25" fmla="*/ 0 h 1905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2033" h="190500">
                <a:moveTo>
                  <a:pt x="0" y="190500"/>
                </a:moveTo>
                <a:cubicBezTo>
                  <a:pt x="1411" y="182033"/>
                  <a:pt x="2151" y="173427"/>
                  <a:pt x="4233" y="165100"/>
                </a:cubicBezTo>
                <a:cubicBezTo>
                  <a:pt x="6398" y="156442"/>
                  <a:pt x="9878" y="148167"/>
                  <a:pt x="12700" y="139700"/>
                </a:cubicBezTo>
                <a:lnTo>
                  <a:pt x="21167" y="114300"/>
                </a:lnTo>
                <a:lnTo>
                  <a:pt x="25400" y="101600"/>
                </a:lnTo>
                <a:cubicBezTo>
                  <a:pt x="26811" y="97367"/>
                  <a:pt x="27158" y="92613"/>
                  <a:pt x="29633" y="88900"/>
                </a:cubicBezTo>
                <a:lnTo>
                  <a:pt x="46567" y="63500"/>
                </a:lnTo>
                <a:cubicBezTo>
                  <a:pt x="49389" y="59267"/>
                  <a:pt x="50206" y="52409"/>
                  <a:pt x="55033" y="50800"/>
                </a:cubicBezTo>
                <a:cubicBezTo>
                  <a:pt x="59266" y="49389"/>
                  <a:pt x="63832" y="48733"/>
                  <a:pt x="67733" y="46566"/>
                </a:cubicBezTo>
                <a:cubicBezTo>
                  <a:pt x="76628" y="41624"/>
                  <a:pt x="83479" y="32851"/>
                  <a:pt x="93133" y="29633"/>
                </a:cubicBezTo>
                <a:lnTo>
                  <a:pt x="105833" y="25400"/>
                </a:lnTo>
                <a:cubicBezTo>
                  <a:pt x="118677" y="16837"/>
                  <a:pt x="139104" y="0"/>
                  <a:pt x="156633" y="0"/>
                </a:cubicBezTo>
                <a:lnTo>
                  <a:pt x="1820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spAutoFit/>
          </a:bodyPr>
          <a:lstStyle/>
          <a:p>
            <a:endParaRPr lang="nl-NL"/>
          </a:p>
        </p:txBody>
      </p:sp>
      <p:sp>
        <p:nvSpPr>
          <p:cNvPr id="6" name="Freeform 13"/>
          <p:cNvSpPr>
            <a:spLocks/>
          </p:cNvSpPr>
          <p:nvPr/>
        </p:nvSpPr>
        <p:spPr bwMode="auto">
          <a:xfrm>
            <a:off x="11728451" y="6594475"/>
            <a:ext cx="243416" cy="369332"/>
          </a:xfrm>
          <a:custGeom>
            <a:avLst/>
            <a:gdLst>
              <a:gd name="T0" fmla="*/ 0 w 182033"/>
              <a:gd name="T1" fmla="*/ 190500 h 190500"/>
              <a:gd name="T2" fmla="*/ 4245 w 182033"/>
              <a:gd name="T3" fmla="*/ 165100 h 190500"/>
              <a:gd name="T4" fmla="*/ 12737 w 182033"/>
              <a:gd name="T5" fmla="*/ 139700 h 190500"/>
              <a:gd name="T6" fmla="*/ 21229 w 182033"/>
              <a:gd name="T7" fmla="*/ 114300 h 190500"/>
              <a:gd name="T8" fmla="*/ 25474 w 182033"/>
              <a:gd name="T9" fmla="*/ 101600 h 190500"/>
              <a:gd name="T10" fmla="*/ 29719 w 182033"/>
              <a:gd name="T11" fmla="*/ 88900 h 190500"/>
              <a:gd name="T12" fmla="*/ 46702 w 182033"/>
              <a:gd name="T13" fmla="*/ 63500 h 190500"/>
              <a:gd name="T14" fmla="*/ 55193 w 182033"/>
              <a:gd name="T15" fmla="*/ 50800 h 190500"/>
              <a:gd name="T16" fmla="*/ 67930 w 182033"/>
              <a:gd name="T17" fmla="*/ 46566 h 190500"/>
              <a:gd name="T18" fmla="*/ 93404 w 182033"/>
              <a:gd name="T19" fmla="*/ 29633 h 190500"/>
              <a:gd name="T20" fmla="*/ 106141 w 182033"/>
              <a:gd name="T21" fmla="*/ 25400 h 190500"/>
              <a:gd name="T22" fmla="*/ 157088 w 182033"/>
              <a:gd name="T23" fmla="*/ 0 h 190500"/>
              <a:gd name="T24" fmla="*/ 182562 w 182033"/>
              <a:gd name="T25" fmla="*/ 0 h 1905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2033" h="190500">
                <a:moveTo>
                  <a:pt x="0" y="190500"/>
                </a:moveTo>
                <a:cubicBezTo>
                  <a:pt x="1411" y="182033"/>
                  <a:pt x="2151" y="173427"/>
                  <a:pt x="4233" y="165100"/>
                </a:cubicBezTo>
                <a:cubicBezTo>
                  <a:pt x="6398" y="156442"/>
                  <a:pt x="9878" y="148167"/>
                  <a:pt x="12700" y="139700"/>
                </a:cubicBezTo>
                <a:lnTo>
                  <a:pt x="21167" y="114300"/>
                </a:lnTo>
                <a:lnTo>
                  <a:pt x="25400" y="101600"/>
                </a:lnTo>
                <a:cubicBezTo>
                  <a:pt x="26811" y="97367"/>
                  <a:pt x="27158" y="92613"/>
                  <a:pt x="29633" y="88900"/>
                </a:cubicBezTo>
                <a:lnTo>
                  <a:pt x="46567" y="63500"/>
                </a:lnTo>
                <a:cubicBezTo>
                  <a:pt x="49389" y="59267"/>
                  <a:pt x="50206" y="52409"/>
                  <a:pt x="55033" y="50800"/>
                </a:cubicBezTo>
                <a:cubicBezTo>
                  <a:pt x="59266" y="49389"/>
                  <a:pt x="63832" y="48733"/>
                  <a:pt x="67733" y="46566"/>
                </a:cubicBezTo>
                <a:cubicBezTo>
                  <a:pt x="76628" y="41624"/>
                  <a:pt x="83479" y="32851"/>
                  <a:pt x="93133" y="29633"/>
                </a:cubicBezTo>
                <a:lnTo>
                  <a:pt x="105833" y="25400"/>
                </a:lnTo>
                <a:cubicBezTo>
                  <a:pt x="118677" y="16837"/>
                  <a:pt x="139104" y="0"/>
                  <a:pt x="156633" y="0"/>
                </a:cubicBezTo>
                <a:lnTo>
                  <a:pt x="1820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spAutoFit/>
          </a:bodyPr>
          <a:lstStyle/>
          <a:p>
            <a:endParaRPr lang="nl-NL"/>
          </a:p>
        </p:txBody>
      </p:sp>
      <p:sp>
        <p:nvSpPr>
          <p:cNvPr id="7" name="Text Box 26"/>
          <p:cNvSpPr txBox="1">
            <a:spLocks noChangeArrowheads="1"/>
          </p:cNvSpPr>
          <p:nvPr/>
        </p:nvSpPr>
        <p:spPr bwMode="auto">
          <a:xfrm>
            <a:off x="8462433" y="6489700"/>
            <a:ext cx="3251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90000" bIns="46800" anchor="ctr"/>
          <a:lstStyle>
            <a:lvl1pPr eaLnBrk="0" hangingPunct="0">
              <a:defRPr>
                <a:solidFill>
                  <a:schemeClr val="tx1"/>
                </a:solidFill>
                <a:latin typeface="Arial" panose="020B0604020202020204" pitchFamily="34" charset="0"/>
                <a:ea typeface="ヒラギノ角ゴ Pro W3"/>
                <a:cs typeface="ヒラギノ角ゴ Pro W3"/>
              </a:defRPr>
            </a:lvl1pPr>
            <a:lvl2pPr marL="742950" indent="-285750" eaLnBrk="0" hangingPunct="0">
              <a:defRPr>
                <a:solidFill>
                  <a:schemeClr val="tx1"/>
                </a:solidFill>
                <a:latin typeface="Arial" panose="020B0604020202020204" pitchFamily="34" charset="0"/>
                <a:ea typeface="ヒラギノ角ゴ Pro W3"/>
                <a:cs typeface="ヒラギノ角ゴ Pro W3"/>
              </a:defRPr>
            </a:lvl2pPr>
            <a:lvl3pPr marL="1143000" indent="-228600" eaLnBrk="0" hangingPunct="0">
              <a:defRPr>
                <a:solidFill>
                  <a:schemeClr val="tx1"/>
                </a:solidFill>
                <a:latin typeface="Arial" panose="020B0604020202020204" pitchFamily="34" charset="0"/>
                <a:ea typeface="ヒラギノ角ゴ Pro W3"/>
                <a:cs typeface="ヒラギノ角ゴ Pro W3"/>
              </a:defRPr>
            </a:lvl3pPr>
            <a:lvl4pPr marL="1600200" indent="-228600" eaLnBrk="0" hangingPunct="0">
              <a:defRPr>
                <a:solidFill>
                  <a:schemeClr val="tx1"/>
                </a:solidFill>
                <a:latin typeface="Arial" panose="020B0604020202020204" pitchFamily="34" charset="0"/>
                <a:ea typeface="ヒラギノ角ゴ Pro W3"/>
                <a:cs typeface="ヒラギノ角ゴ Pro W3"/>
              </a:defRPr>
            </a:lvl4pPr>
            <a:lvl5pPr marL="2057400" indent="-228600" eaLnBrk="0" hangingPunct="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algn="r">
              <a:spcBef>
                <a:spcPct val="50000"/>
              </a:spcBef>
            </a:pPr>
            <a:r>
              <a:rPr lang="fr-FR" altLang="nl-NL" sz="900">
                <a:solidFill>
                  <a:srgbClr val="808080"/>
                </a:solidFill>
              </a:rPr>
              <a:t>© Aastra - 2011</a:t>
            </a:r>
          </a:p>
        </p:txBody>
      </p:sp>
      <p:pic>
        <p:nvPicPr>
          <p:cNvPr id="8" name="Grafik 22" descr="Aastra 400_all_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733" y="1"/>
            <a:ext cx="11997267"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23"/>
          <p:cNvSpPr txBox="1">
            <a:spLocks noChangeArrowheads="1"/>
          </p:cNvSpPr>
          <p:nvPr/>
        </p:nvSpPr>
        <p:spPr bwMode="auto">
          <a:xfrm>
            <a:off x="8303685" y="3900488"/>
            <a:ext cx="388831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ヒラギノ角ゴ Pro W3"/>
                <a:cs typeface="ヒラギノ角ゴ Pro W3"/>
              </a:defRPr>
            </a:lvl1pPr>
            <a:lvl2pPr marL="742950" indent="-285750" eaLnBrk="0" hangingPunct="0">
              <a:defRPr>
                <a:solidFill>
                  <a:schemeClr val="tx1"/>
                </a:solidFill>
                <a:latin typeface="Arial" panose="020B0604020202020204" pitchFamily="34" charset="0"/>
                <a:ea typeface="ヒラギノ角ゴ Pro W3"/>
                <a:cs typeface="ヒラギノ角ゴ Pro W3"/>
              </a:defRPr>
            </a:lvl2pPr>
            <a:lvl3pPr marL="1143000" indent="-228600" eaLnBrk="0" hangingPunct="0">
              <a:defRPr>
                <a:solidFill>
                  <a:schemeClr val="tx1"/>
                </a:solidFill>
                <a:latin typeface="Arial" panose="020B0604020202020204" pitchFamily="34" charset="0"/>
                <a:ea typeface="ヒラギノ角ゴ Pro W3"/>
                <a:cs typeface="ヒラギノ角ゴ Pro W3"/>
              </a:defRPr>
            </a:lvl3pPr>
            <a:lvl4pPr marL="1600200" indent="-228600" eaLnBrk="0" hangingPunct="0">
              <a:defRPr>
                <a:solidFill>
                  <a:schemeClr val="tx1"/>
                </a:solidFill>
                <a:latin typeface="Arial" panose="020B0604020202020204" pitchFamily="34" charset="0"/>
                <a:ea typeface="ヒラギノ角ゴ Pro W3"/>
                <a:cs typeface="ヒラギノ角ゴ Pro W3"/>
              </a:defRPr>
            </a:lvl4pPr>
            <a:lvl5pPr marL="2057400" indent="-228600" eaLnBrk="0" hangingPunct="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r>
              <a:rPr lang="en-US" altLang="nl-NL">
                <a:solidFill>
                  <a:srgbClr val="FF0000"/>
                </a:solidFill>
              </a:rPr>
              <a:t>Aastra internal information!</a:t>
            </a:r>
          </a:p>
        </p:txBody>
      </p:sp>
      <p:sp>
        <p:nvSpPr>
          <p:cNvPr id="121863" name="Rectangle 7"/>
          <p:cNvSpPr>
            <a:spLocks noGrp="1" noChangeArrowheads="1"/>
          </p:cNvSpPr>
          <p:nvPr>
            <p:ph type="ctrTitle" sz="quarter"/>
          </p:nvPr>
        </p:nvSpPr>
        <p:spPr>
          <a:xfrm>
            <a:off x="431800" y="4274205"/>
            <a:ext cx="10363200" cy="523220"/>
          </a:xfrm>
        </p:spPr>
        <p:txBody>
          <a:bodyPr lIns="0" anchor="b"/>
          <a:lstStyle>
            <a:lvl1pPr>
              <a:defRPr sz="2800" b="1">
                <a:solidFill>
                  <a:schemeClr val="tx2"/>
                </a:solidFill>
              </a:defRPr>
            </a:lvl1pPr>
          </a:lstStyle>
          <a:p>
            <a:r>
              <a:rPr lang="en-US" noProof="0" smtClean="0"/>
              <a:t>Click to edit Master title style</a:t>
            </a:r>
            <a:endParaRPr lang="fr-FR" dirty="0"/>
          </a:p>
        </p:txBody>
      </p:sp>
      <p:sp>
        <p:nvSpPr>
          <p:cNvPr id="121864" name="Rectangle 8"/>
          <p:cNvSpPr>
            <a:spLocks noGrp="1" noChangeArrowheads="1"/>
          </p:cNvSpPr>
          <p:nvPr>
            <p:ph type="subTitle" sz="quarter" idx="1"/>
          </p:nvPr>
        </p:nvSpPr>
        <p:spPr>
          <a:xfrm>
            <a:off x="431800" y="4987925"/>
            <a:ext cx="9984317" cy="406400"/>
          </a:xfrm>
        </p:spPr>
        <p:txBody>
          <a:bodyPr rIns="91440"/>
          <a:lstStyle>
            <a:lvl1pPr marL="0" indent="0">
              <a:buFontTx/>
              <a:buNone/>
              <a:defRPr sz="1800" b="1" baseline="0">
                <a:solidFill>
                  <a:schemeClr val="bg2"/>
                </a:solidFill>
              </a:defRPr>
            </a:lvl1pPr>
          </a:lstStyle>
          <a:p>
            <a:r>
              <a:rPr lang="en-US" smtClean="0"/>
              <a:t>Click to edit Master subtitle style</a:t>
            </a:r>
            <a:endParaRPr lang="fr-FR" dirty="0"/>
          </a:p>
        </p:txBody>
      </p:sp>
    </p:spTree>
    <p:extLst>
      <p:ext uri="{BB962C8B-B14F-4D97-AF65-F5344CB8AC3E}">
        <p14:creationId xmlns:p14="http://schemas.microsoft.com/office/powerpoint/2010/main" val="347556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BusinessCom">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403" y="2564904"/>
            <a:ext cx="6895476" cy="566802"/>
          </a:xfrm>
        </p:spPr>
        <p:txBody>
          <a:bodyPr anchor="t"/>
          <a:lstStyle>
            <a:lvl1pPr algn="l">
              <a:defRPr sz="2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19403" y="3212976"/>
            <a:ext cx="6240693" cy="504056"/>
          </a:xfrm>
        </p:spPr>
        <p:txBody>
          <a:bodyPr anchor="t">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42832170"/>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310936" cy="706090"/>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138645" y="6308726"/>
            <a:ext cx="2844800" cy="365125"/>
          </a:xfrm>
        </p:spPr>
        <p:txBody>
          <a:bodyPr/>
          <a:lstStyle/>
          <a:p>
            <a:fld id="{68C41FAD-AFEA-4CC6-A2A3-041494287A35}" type="slidenum">
              <a:rPr lang="nl-NL" smtClean="0"/>
              <a:t>‹#›</a:t>
            </a:fld>
            <a:endParaRPr lang="nl-NL"/>
          </a:p>
        </p:txBody>
      </p:sp>
    </p:spTree>
    <p:extLst>
      <p:ext uri="{BB962C8B-B14F-4D97-AF65-F5344CB8AC3E}">
        <p14:creationId xmlns:p14="http://schemas.microsoft.com/office/powerpoint/2010/main" val="1086288201"/>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310936" cy="706090"/>
          </a:xfrm>
        </p:spPr>
        <p:txBody>
          <a:bodyPr>
            <a:normAutofit/>
          </a:bodyPr>
          <a:lstStyle>
            <a:lvl1pPr>
              <a:defRPr sz="36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a:xfrm>
            <a:off x="4673600" y="6309321"/>
            <a:ext cx="2844800" cy="365125"/>
          </a:xfrm>
        </p:spPr>
        <p:txBody>
          <a:bodyPr/>
          <a:lstStyle/>
          <a:p>
            <a:fld id="{68C41FAD-AFEA-4CC6-A2A3-041494287A35}" type="slidenum">
              <a:rPr lang="nl-NL" smtClean="0"/>
              <a:t>‹#›</a:t>
            </a:fld>
            <a:endParaRPr lang="nl-NL"/>
          </a:p>
        </p:txBody>
      </p:sp>
    </p:spTree>
    <p:extLst>
      <p:ext uri="{BB962C8B-B14F-4D97-AF65-F5344CB8AC3E}">
        <p14:creationId xmlns:p14="http://schemas.microsoft.com/office/powerpoint/2010/main" val="2098384200"/>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Onl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310936" cy="706090"/>
          </a:xfrm>
        </p:spPr>
        <p:txBody>
          <a:bodyPr>
            <a:normAutofit/>
          </a:bodyPr>
          <a:lstStyle>
            <a:lvl1pPr>
              <a:defRPr sz="36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a:xfrm>
            <a:off x="4673600" y="6309321"/>
            <a:ext cx="2844800" cy="365125"/>
          </a:xfrm>
        </p:spPr>
        <p:txBody>
          <a:bodyPr/>
          <a:lstStyle/>
          <a:p>
            <a:fld id="{68C41FAD-AFEA-4CC6-A2A3-041494287A35}" type="slidenum">
              <a:rPr lang="nl-NL" smtClean="0"/>
              <a:t>‹#›</a:t>
            </a:fld>
            <a:endParaRPr lang="nl-NL"/>
          </a:p>
        </p:txBody>
      </p:sp>
      <p:sp>
        <p:nvSpPr>
          <p:cNvPr id="4" name="Inhaltsplatzhalter 2"/>
          <p:cNvSpPr>
            <a:spLocks noGrp="1"/>
          </p:cNvSpPr>
          <p:nvPr>
            <p:ph sz="half" idx="1"/>
          </p:nvPr>
        </p:nvSpPr>
        <p:spPr>
          <a:xfrm>
            <a:off x="407368" y="1382043"/>
            <a:ext cx="5384800" cy="4525963"/>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6" name="Inhaltsplatzhalter 3"/>
          <p:cNvSpPr>
            <a:spLocks noGrp="1"/>
          </p:cNvSpPr>
          <p:nvPr>
            <p:ph sz="half" idx="2"/>
          </p:nvPr>
        </p:nvSpPr>
        <p:spPr>
          <a:xfrm>
            <a:off x="5995368" y="1382043"/>
            <a:ext cx="5384800" cy="4525963"/>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Tree>
    <p:extLst>
      <p:ext uri="{BB962C8B-B14F-4D97-AF65-F5344CB8AC3E}">
        <p14:creationId xmlns:p14="http://schemas.microsoft.com/office/powerpoint/2010/main" val="2447826710"/>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4417" y="161925"/>
            <a:ext cx="9235016" cy="457200"/>
          </a:xfrm>
        </p:spPr>
        <p:txBody>
          <a:bodyPr/>
          <a:lstStyle/>
          <a:p>
            <a:r>
              <a:rPr lang="en-US" noProof="0" smtClean="0"/>
              <a:t>Click to edit Master title style</a:t>
            </a:r>
            <a:endParaRPr lang="en-US" noProof="0" dirty="0"/>
          </a:p>
        </p:txBody>
      </p:sp>
      <p:sp>
        <p:nvSpPr>
          <p:cNvPr id="3" name="Inhaltsplatzhalter 2"/>
          <p:cNvSpPr>
            <a:spLocks noGrp="1"/>
          </p:cNvSpPr>
          <p:nvPr>
            <p:ph sz="half" idx="1"/>
          </p:nvPr>
        </p:nvSpPr>
        <p:spPr>
          <a:xfrm>
            <a:off x="406400" y="1600201"/>
            <a:ext cx="5384800" cy="4525963"/>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Inhaltsplatzhalter 3"/>
          <p:cNvSpPr>
            <a:spLocks noGrp="1"/>
          </p:cNvSpPr>
          <p:nvPr>
            <p:ph sz="half" idx="2"/>
          </p:nvPr>
        </p:nvSpPr>
        <p:spPr>
          <a:xfrm>
            <a:off x="5994400" y="1600201"/>
            <a:ext cx="5384800" cy="4525963"/>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5" name="Rectangle 12"/>
          <p:cNvSpPr>
            <a:spLocks noGrp="1" noChangeArrowheads="1"/>
          </p:cNvSpPr>
          <p:nvPr>
            <p:ph type="dt" sz="half" idx="10"/>
          </p:nvPr>
        </p:nvSpPr>
        <p:spPr>
          <a:ln/>
        </p:spPr>
        <p:txBody>
          <a:bodyPr/>
          <a:lstStyle>
            <a:lvl1pPr>
              <a:defRPr/>
            </a:lvl1pPr>
          </a:lstStyle>
          <a:p>
            <a:pPr>
              <a:defRPr/>
            </a:pPr>
            <a:fld id="{68A89E80-738E-4D71-B53A-39473146676C}" type="datetime1">
              <a:rPr lang="en-US" altLang="nl-NL"/>
              <a:pPr>
                <a:defRPr/>
              </a:pPr>
              <a:t>4/15/2015</a:t>
            </a:fld>
            <a:endParaRPr lang="fr-FR" altLang="nl-NL">
              <a:solidFill>
                <a:srgbClr val="808080"/>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ltLang="nl-NL"/>
              <a:t>Aastra 400 Business Communication Solution for SME</a:t>
            </a:r>
            <a:endParaRPr lang="fr-FR" altLang="nl-NL"/>
          </a:p>
        </p:txBody>
      </p:sp>
    </p:spTree>
    <p:extLst>
      <p:ext uri="{BB962C8B-B14F-4D97-AF65-F5344CB8AC3E}">
        <p14:creationId xmlns:p14="http://schemas.microsoft.com/office/powerpoint/2010/main" val="321563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solidFill>
                  <a:schemeClr val="bg2"/>
                </a:solidFill>
              </a:defRPr>
            </a:lvl1pPr>
          </a:lstStyle>
          <a:p>
            <a:pPr>
              <a:defRPr/>
            </a:pPr>
            <a:r>
              <a:rPr lang="en-US"/>
              <a:t>Aastra 400 Business Communication Solution for SME</a:t>
            </a:r>
          </a:p>
        </p:txBody>
      </p:sp>
      <p:sp>
        <p:nvSpPr>
          <p:cNvPr id="3" name="Rectangle 15"/>
          <p:cNvSpPr>
            <a:spLocks noGrp="1" noChangeArrowheads="1"/>
          </p:cNvSpPr>
          <p:nvPr>
            <p:ph type="sldNum" sz="quarter" idx="11"/>
          </p:nvPr>
        </p:nvSpPr>
        <p:spPr>
          <a:xfrm>
            <a:off x="11692467" y="6515100"/>
            <a:ext cx="444500" cy="2159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F6BBBC06-C56B-42DE-BCE6-D34743AE8382}" type="slidenum">
              <a:rPr lang="en-US" altLang="nl-NL"/>
              <a:pPr/>
              <a:t>‹#›</a:t>
            </a:fld>
            <a:endParaRPr lang="en-US" altLang="nl-NL"/>
          </a:p>
        </p:txBody>
      </p:sp>
    </p:spTree>
    <p:extLst>
      <p:ext uri="{BB962C8B-B14F-4D97-AF65-F5344CB8AC3E}">
        <p14:creationId xmlns:p14="http://schemas.microsoft.com/office/powerpoint/2010/main" val="210822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4510" y="2143723"/>
            <a:ext cx="7485089" cy="1006475"/>
          </a:xfrm>
        </p:spPr>
        <p:txBody>
          <a:bodyPr anchor="ctr">
            <a:normAutofit/>
          </a:bodyPr>
          <a:lstStyle>
            <a:lvl1pPr algn="l">
              <a:defRPr sz="4400" b="1">
                <a:solidFill>
                  <a:schemeClr val="bg1"/>
                </a:solidFill>
              </a:defRPr>
            </a:lvl1pPr>
          </a:lstStyle>
          <a:p>
            <a:r>
              <a:rPr lang="en-US" smtClean="0"/>
              <a:t>Click to edit Master title style</a:t>
            </a:r>
            <a:endParaRPr lang="nl-NL" dirty="0"/>
          </a:p>
        </p:txBody>
      </p:sp>
      <p:sp>
        <p:nvSpPr>
          <p:cNvPr id="3" name="Subtitle 2"/>
          <p:cNvSpPr>
            <a:spLocks noGrp="1"/>
          </p:cNvSpPr>
          <p:nvPr>
            <p:ph type="subTitle" idx="1"/>
          </p:nvPr>
        </p:nvSpPr>
        <p:spPr>
          <a:xfrm>
            <a:off x="744510" y="3242274"/>
            <a:ext cx="7485089" cy="969962"/>
          </a:xfrm>
        </p:spPr>
        <p:txBody>
          <a:bodyPr anchor="ctr">
            <a:norm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nl-NL" dirty="0"/>
          </a:p>
        </p:txBody>
      </p:sp>
    </p:spTree>
    <p:extLst>
      <p:ext uri="{BB962C8B-B14F-4D97-AF65-F5344CB8AC3E}">
        <p14:creationId xmlns:p14="http://schemas.microsoft.com/office/powerpoint/2010/main" val="754116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30213"/>
            <a:ext cx="10014679" cy="819097"/>
          </a:xfrm>
        </p:spPr>
        <p:txBody>
          <a:bodyPr/>
          <a:lstStyle>
            <a:lvl1pPr>
              <a:defRPr>
                <a:solidFill>
                  <a:schemeClr val="accent1"/>
                </a:solidFill>
              </a:defRPr>
            </a:lvl1pPr>
          </a:lstStyle>
          <a:p>
            <a:r>
              <a:rPr lang="en-US" smtClean="0"/>
              <a:t>Click to edit Master title style</a:t>
            </a:r>
            <a:endParaRPr lang="nl-NL"/>
          </a:p>
        </p:txBody>
      </p:sp>
      <p:sp>
        <p:nvSpPr>
          <p:cNvPr id="3" name="Content Placeholder 2"/>
          <p:cNvSpPr>
            <a:spLocks noGrp="1"/>
          </p:cNvSpPr>
          <p:nvPr>
            <p:ph idx="1"/>
          </p:nvPr>
        </p:nvSpPr>
        <p:spPr>
          <a:xfrm>
            <a:off x="838200" y="1304144"/>
            <a:ext cx="10515600" cy="48728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Slide Number Placeholder 5"/>
          <p:cNvSpPr>
            <a:spLocks noGrp="1"/>
          </p:cNvSpPr>
          <p:nvPr>
            <p:ph type="sldNum" sz="quarter" idx="12"/>
          </p:nvPr>
        </p:nvSpPr>
        <p:spPr>
          <a:xfrm>
            <a:off x="4724400" y="6431797"/>
            <a:ext cx="2743200" cy="365125"/>
          </a:xfrm>
          <a:prstGeom prst="rect">
            <a:avLst/>
          </a:prstGeom>
        </p:spPr>
        <p:txBody>
          <a:bodyPr/>
          <a:lstStyle>
            <a:lvl1pPr>
              <a:defRPr>
                <a:solidFill>
                  <a:schemeClr val="accent1"/>
                </a:solidFill>
              </a:defRPr>
            </a:lvl1pPr>
          </a:lstStyle>
          <a:p>
            <a:fld id="{2CE494B5-7310-4A34-91F6-5170C22E6865}" type="slidenum">
              <a:rPr lang="nl-NL" smtClean="0"/>
              <a:pPr/>
              <a:t>‹#›</a:t>
            </a:fld>
            <a:endParaRPr lang="nl-NL"/>
          </a:p>
        </p:txBody>
      </p:sp>
    </p:spTree>
    <p:extLst>
      <p:ext uri="{BB962C8B-B14F-4D97-AF65-F5344CB8AC3E}">
        <p14:creationId xmlns:p14="http://schemas.microsoft.com/office/powerpoint/2010/main" val="3393374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304143"/>
            <a:ext cx="5181600" cy="48728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Content Placeholder 3"/>
          <p:cNvSpPr>
            <a:spLocks noGrp="1"/>
          </p:cNvSpPr>
          <p:nvPr>
            <p:ph sz="half" idx="2"/>
          </p:nvPr>
        </p:nvSpPr>
        <p:spPr>
          <a:xfrm>
            <a:off x="6172200" y="1304143"/>
            <a:ext cx="5181600" cy="48728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7" name="Slide Number Placeholder 6"/>
          <p:cNvSpPr>
            <a:spLocks noGrp="1"/>
          </p:cNvSpPr>
          <p:nvPr>
            <p:ph type="sldNum" sz="quarter" idx="12"/>
          </p:nvPr>
        </p:nvSpPr>
        <p:spPr>
          <a:xfrm>
            <a:off x="4724400" y="6311900"/>
            <a:ext cx="2743200" cy="365125"/>
          </a:xfrm>
          <a:prstGeom prst="rect">
            <a:avLst/>
          </a:prstGeom>
        </p:spPr>
        <p:txBody>
          <a:bodyPr/>
          <a:lstStyle/>
          <a:p>
            <a:fld id="{2CE494B5-7310-4A34-91F6-5170C22E6865}" type="slidenum">
              <a:rPr lang="nl-NL" smtClean="0"/>
              <a:t>‹#›</a:t>
            </a:fld>
            <a:endParaRPr lang="nl-NL"/>
          </a:p>
        </p:txBody>
      </p:sp>
      <p:sp>
        <p:nvSpPr>
          <p:cNvPr id="8" name="Title 1"/>
          <p:cNvSpPr>
            <a:spLocks noGrp="1"/>
          </p:cNvSpPr>
          <p:nvPr>
            <p:ph type="title"/>
          </p:nvPr>
        </p:nvSpPr>
        <p:spPr>
          <a:xfrm>
            <a:off x="838200" y="230213"/>
            <a:ext cx="10014679" cy="819097"/>
          </a:xfrm>
        </p:spPr>
        <p:txBody>
          <a:bodyPr/>
          <a:lstStyle>
            <a:lvl1pPr>
              <a:defRPr>
                <a:solidFill>
                  <a:schemeClr val="accent1"/>
                </a:solidFill>
              </a:defRPr>
            </a:lvl1pPr>
          </a:lstStyle>
          <a:p>
            <a:r>
              <a:rPr lang="en-US" smtClean="0"/>
              <a:t>Click to edit Master title style</a:t>
            </a:r>
            <a:endParaRPr lang="nl-NL"/>
          </a:p>
        </p:txBody>
      </p:sp>
    </p:spTree>
    <p:extLst>
      <p:ext uri="{BB962C8B-B14F-4D97-AF65-F5344CB8AC3E}">
        <p14:creationId xmlns:p14="http://schemas.microsoft.com/office/powerpoint/2010/main" val="2017263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838200" y="230213"/>
            <a:ext cx="10014679" cy="819097"/>
          </a:xfrm>
        </p:spPr>
        <p:txBody>
          <a:bodyPr/>
          <a:lstStyle>
            <a:lvl1pPr>
              <a:defRPr>
                <a:solidFill>
                  <a:schemeClr val="accent1"/>
                </a:solidFill>
              </a:defRPr>
            </a:lvl1pPr>
          </a:lstStyle>
          <a:p>
            <a:r>
              <a:rPr lang="en-US" smtClean="0"/>
              <a:t>Click to edit Master title style</a:t>
            </a:r>
            <a:endParaRPr lang="nl-NL"/>
          </a:p>
        </p:txBody>
      </p:sp>
      <p:sp>
        <p:nvSpPr>
          <p:cNvPr id="7" name="Slide Number Placeholder 5"/>
          <p:cNvSpPr>
            <a:spLocks noGrp="1"/>
          </p:cNvSpPr>
          <p:nvPr>
            <p:ph type="sldNum" sz="quarter" idx="12"/>
          </p:nvPr>
        </p:nvSpPr>
        <p:spPr>
          <a:xfrm>
            <a:off x="4724400" y="6431797"/>
            <a:ext cx="2743200" cy="365125"/>
          </a:xfrm>
          <a:prstGeom prst="rect">
            <a:avLst/>
          </a:prstGeom>
        </p:spPr>
        <p:txBody>
          <a:bodyPr/>
          <a:lstStyle>
            <a:lvl1pPr>
              <a:defRPr>
                <a:solidFill>
                  <a:schemeClr val="accent1"/>
                </a:solidFill>
              </a:defRPr>
            </a:lvl1pPr>
          </a:lstStyle>
          <a:p>
            <a:fld id="{2CE494B5-7310-4A34-91F6-5170C22E6865}" type="slidenum">
              <a:rPr lang="nl-NL" smtClean="0"/>
              <a:pPr/>
              <a:t>‹#›</a:t>
            </a:fld>
            <a:endParaRPr lang="nl-NL"/>
          </a:p>
        </p:txBody>
      </p:sp>
    </p:spTree>
    <p:extLst>
      <p:ext uri="{BB962C8B-B14F-4D97-AF65-F5344CB8AC3E}">
        <p14:creationId xmlns:p14="http://schemas.microsoft.com/office/powerpoint/2010/main" val="1772665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4417" y="161902"/>
            <a:ext cx="9235016" cy="457200"/>
          </a:xfrm>
        </p:spPr>
        <p:txBody>
          <a:bodyPr/>
          <a:lstStyle/>
          <a:p>
            <a:r>
              <a:rPr lang="en-US" noProof="0" smtClean="0"/>
              <a:t>Click to edit Master title style</a:t>
            </a:r>
            <a:endParaRPr lang="de-CH" dirty="0"/>
          </a:p>
        </p:txBody>
      </p:sp>
      <p:sp>
        <p:nvSpPr>
          <p:cNvPr id="3" name="Inhaltsplatzhalter 2"/>
          <p:cNvSpPr>
            <a:spLocks noGrp="1"/>
          </p:cNvSpPr>
          <p:nvPr>
            <p:ph idx="1"/>
          </p:nvPr>
        </p:nvSpPr>
        <p:spPr/>
        <p:txBody>
          <a:bodyPr/>
          <a:lstStyle>
            <a:lvl1pPr>
              <a:defRPr sz="240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Rectangle 12"/>
          <p:cNvSpPr>
            <a:spLocks noGrp="1" noChangeArrowheads="1"/>
          </p:cNvSpPr>
          <p:nvPr>
            <p:ph type="dt" sz="half" idx="10"/>
          </p:nvPr>
        </p:nvSpPr>
        <p:spPr>
          <a:ln/>
        </p:spPr>
        <p:txBody>
          <a:bodyPr/>
          <a:lstStyle>
            <a:lvl1pPr>
              <a:defRPr/>
            </a:lvl1pPr>
          </a:lstStyle>
          <a:p>
            <a:fld id="{9172D1AD-4E26-431B-AD4C-08E8BC23A6B6}" type="datetimeFigureOut">
              <a:rPr lang="nl-NL" smtClean="0"/>
              <a:t>15-4-2015</a:t>
            </a:fld>
            <a:endParaRPr lang="nl-NL"/>
          </a:p>
        </p:txBody>
      </p:sp>
      <p:sp>
        <p:nvSpPr>
          <p:cNvPr id="5" name="Rectangle 13"/>
          <p:cNvSpPr>
            <a:spLocks noGrp="1" noChangeArrowheads="1"/>
          </p:cNvSpPr>
          <p:nvPr>
            <p:ph type="ftr" sz="quarter" idx="11"/>
          </p:nvPr>
        </p:nvSpPr>
        <p:spPr>
          <a:ln/>
        </p:spPr>
        <p:txBody>
          <a:bodyPr/>
          <a:lstStyle>
            <a:lvl1pPr>
              <a:defRPr/>
            </a:lvl1pPr>
          </a:lstStyle>
          <a:p>
            <a:endParaRPr lang="nl-NL"/>
          </a:p>
        </p:txBody>
      </p:sp>
    </p:spTree>
    <p:extLst>
      <p:ext uri="{BB962C8B-B14F-4D97-AF65-F5344CB8AC3E}">
        <p14:creationId xmlns:p14="http://schemas.microsoft.com/office/powerpoint/2010/main" val="3699424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4724400" y="6431797"/>
            <a:ext cx="2743200" cy="365125"/>
          </a:xfrm>
          <a:prstGeom prst="rect">
            <a:avLst/>
          </a:prstGeom>
        </p:spPr>
        <p:txBody>
          <a:bodyPr/>
          <a:lstStyle>
            <a:lvl1pPr>
              <a:defRPr>
                <a:solidFill>
                  <a:schemeClr val="accent1"/>
                </a:solidFill>
              </a:defRPr>
            </a:lvl1pPr>
          </a:lstStyle>
          <a:p>
            <a:fld id="{2CE494B5-7310-4A34-91F6-5170C22E6865}" type="slidenum">
              <a:rPr lang="nl-NL" smtClean="0"/>
              <a:pPr/>
              <a:t>‹#›</a:t>
            </a:fld>
            <a:endParaRPr lang="nl-NL"/>
          </a:p>
        </p:txBody>
      </p:sp>
    </p:spTree>
    <p:extLst>
      <p:ext uri="{BB962C8B-B14F-4D97-AF65-F5344CB8AC3E}">
        <p14:creationId xmlns:p14="http://schemas.microsoft.com/office/powerpoint/2010/main" val="649729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553386" y="2418777"/>
            <a:ext cx="10989040" cy="1898390"/>
          </a:xfrm>
        </p:spPr>
        <p:txBody>
          <a:bodyPr>
            <a:noAutofit/>
          </a:bodyPr>
          <a:lstStyle>
            <a:lvl1pPr algn="ctr">
              <a:defRPr sz="5400" b="1">
                <a:solidFill>
                  <a:schemeClr val="accent1"/>
                </a:solidFill>
              </a:defRPr>
            </a:lvl1pPr>
          </a:lstStyle>
          <a:p>
            <a:r>
              <a:rPr lang="en-US" smtClean="0"/>
              <a:t>Click to edit Master title style</a:t>
            </a:r>
            <a:endParaRPr lang="nl-NL"/>
          </a:p>
        </p:txBody>
      </p:sp>
      <p:sp>
        <p:nvSpPr>
          <p:cNvPr id="4" name="Slide Number Placeholder 5"/>
          <p:cNvSpPr>
            <a:spLocks noGrp="1"/>
          </p:cNvSpPr>
          <p:nvPr>
            <p:ph type="sldNum" sz="quarter" idx="12"/>
          </p:nvPr>
        </p:nvSpPr>
        <p:spPr>
          <a:xfrm>
            <a:off x="4724400" y="6431797"/>
            <a:ext cx="2743200" cy="365125"/>
          </a:xfrm>
          <a:prstGeom prst="rect">
            <a:avLst/>
          </a:prstGeom>
        </p:spPr>
        <p:txBody>
          <a:bodyPr/>
          <a:lstStyle>
            <a:lvl1pPr>
              <a:defRPr>
                <a:solidFill>
                  <a:schemeClr val="accent1"/>
                </a:solidFill>
              </a:defRPr>
            </a:lvl1pPr>
          </a:lstStyle>
          <a:p>
            <a:fld id="{2CE494B5-7310-4A34-91F6-5170C22E6865}" type="slidenum">
              <a:rPr lang="nl-NL" smtClean="0"/>
              <a:pPr/>
              <a:t>‹#›</a:t>
            </a:fld>
            <a:endParaRPr lang="nl-NL"/>
          </a:p>
        </p:txBody>
      </p:sp>
    </p:spTree>
    <p:extLst>
      <p:ext uri="{BB962C8B-B14F-4D97-AF65-F5344CB8AC3E}">
        <p14:creationId xmlns:p14="http://schemas.microsoft.com/office/powerpoint/2010/main" val="2058611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4417" y="161925"/>
            <a:ext cx="9235016" cy="457200"/>
          </a:xfrm>
        </p:spPr>
        <p:txBody>
          <a:bodyPr/>
          <a:lstStyle/>
          <a:p>
            <a:r>
              <a:rPr lang="en-US" noProof="0" smtClean="0"/>
              <a:t>Click to edit Master title style</a:t>
            </a:r>
            <a:endParaRPr lang="de-CH" dirty="0"/>
          </a:p>
        </p:txBody>
      </p:sp>
      <p:sp>
        <p:nvSpPr>
          <p:cNvPr id="3" name="Rectangle 12"/>
          <p:cNvSpPr>
            <a:spLocks noGrp="1" noChangeArrowheads="1"/>
          </p:cNvSpPr>
          <p:nvPr>
            <p:ph type="dt" sz="half" idx="10"/>
          </p:nvPr>
        </p:nvSpPr>
        <p:spPr>
          <a:xfrm>
            <a:off x="349251" y="6499225"/>
            <a:ext cx="3022600" cy="215900"/>
          </a:xfrm>
          <a:prstGeom prst="rect">
            <a:avLst/>
          </a:prstGeom>
          <a:ln/>
        </p:spPr>
        <p:txBody>
          <a:bodyPr/>
          <a:lstStyle>
            <a:lvl1pPr>
              <a:defRPr/>
            </a:lvl1pPr>
          </a:lstStyle>
          <a:p>
            <a:fld id="{9172D1AD-4E26-431B-AD4C-08E8BC23A6B6}" type="datetimeFigureOut">
              <a:rPr lang="nl-NL" smtClean="0"/>
              <a:t>15-4-2015</a:t>
            </a:fld>
            <a:endParaRPr lang="nl-NL"/>
          </a:p>
        </p:txBody>
      </p:sp>
      <p:sp>
        <p:nvSpPr>
          <p:cNvPr id="4" name="Rectangle 13"/>
          <p:cNvSpPr>
            <a:spLocks noGrp="1" noChangeArrowheads="1"/>
          </p:cNvSpPr>
          <p:nvPr>
            <p:ph type="ftr" sz="quarter" idx="11"/>
          </p:nvPr>
        </p:nvSpPr>
        <p:spPr>
          <a:xfrm>
            <a:off x="4180417" y="6499225"/>
            <a:ext cx="3860800" cy="215900"/>
          </a:xfrm>
          <a:prstGeom prst="rect">
            <a:avLst/>
          </a:prstGeom>
          <a:ln/>
        </p:spPr>
        <p:txBody>
          <a:bodyPr/>
          <a:lstStyle>
            <a:lvl1pPr>
              <a:defRPr/>
            </a:lvl1pPr>
          </a:lstStyle>
          <a:p>
            <a:endParaRPr lang="nl-NL"/>
          </a:p>
        </p:txBody>
      </p:sp>
    </p:spTree>
    <p:extLst>
      <p:ext uri="{BB962C8B-B14F-4D97-AF65-F5344CB8AC3E}">
        <p14:creationId xmlns:p14="http://schemas.microsoft.com/office/powerpoint/2010/main" val="1338917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4417" y="161925"/>
            <a:ext cx="9235016" cy="457200"/>
          </a:xfrm>
        </p:spPr>
        <p:txBody>
          <a:bodyPr/>
          <a:lstStyle/>
          <a:p>
            <a:r>
              <a:rPr lang="en-US" noProof="0" smtClean="0"/>
              <a:t>Click to edit Master title style</a:t>
            </a:r>
            <a:endParaRPr lang="en-US" noProof="0" dirty="0"/>
          </a:p>
        </p:txBody>
      </p:sp>
      <p:sp>
        <p:nvSpPr>
          <p:cNvPr id="3" name="Inhaltsplatzhalter 2"/>
          <p:cNvSpPr>
            <a:spLocks noGrp="1"/>
          </p:cNvSpPr>
          <p:nvPr>
            <p:ph sz="half" idx="1"/>
          </p:nvPr>
        </p:nvSpPr>
        <p:spPr>
          <a:xfrm>
            <a:off x="406400" y="1600201"/>
            <a:ext cx="5384800" cy="4525963"/>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Inhaltsplatzhalter 3"/>
          <p:cNvSpPr>
            <a:spLocks noGrp="1"/>
          </p:cNvSpPr>
          <p:nvPr>
            <p:ph sz="half" idx="2"/>
          </p:nvPr>
        </p:nvSpPr>
        <p:spPr>
          <a:xfrm>
            <a:off x="5994400" y="1600201"/>
            <a:ext cx="5384800" cy="4525963"/>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5" name="Rectangle 12"/>
          <p:cNvSpPr>
            <a:spLocks noGrp="1" noChangeArrowheads="1"/>
          </p:cNvSpPr>
          <p:nvPr>
            <p:ph type="dt" sz="half" idx="10"/>
          </p:nvPr>
        </p:nvSpPr>
        <p:spPr>
          <a:ln/>
        </p:spPr>
        <p:txBody>
          <a:bodyPr/>
          <a:lstStyle>
            <a:lvl1pPr>
              <a:defRPr/>
            </a:lvl1pPr>
          </a:lstStyle>
          <a:p>
            <a:fld id="{9172D1AD-4E26-431B-AD4C-08E8BC23A6B6}" type="datetimeFigureOut">
              <a:rPr lang="nl-NL" smtClean="0"/>
              <a:t>15-4-2015</a:t>
            </a:fld>
            <a:endParaRPr lang="nl-NL"/>
          </a:p>
        </p:txBody>
      </p:sp>
      <p:sp>
        <p:nvSpPr>
          <p:cNvPr id="6" name="Rectangle 13"/>
          <p:cNvSpPr>
            <a:spLocks noGrp="1" noChangeArrowheads="1"/>
          </p:cNvSpPr>
          <p:nvPr>
            <p:ph type="ftr" sz="quarter" idx="11"/>
          </p:nvPr>
        </p:nvSpPr>
        <p:spPr>
          <a:ln/>
        </p:spPr>
        <p:txBody>
          <a:bodyPr/>
          <a:lstStyle>
            <a:lvl1pPr>
              <a:defRPr/>
            </a:lvl1pPr>
          </a:lstStyle>
          <a:p>
            <a:endParaRPr lang="nl-NL"/>
          </a:p>
        </p:txBody>
      </p:sp>
    </p:spTree>
    <p:extLst>
      <p:ext uri="{BB962C8B-B14F-4D97-AF65-F5344CB8AC3E}">
        <p14:creationId xmlns:p14="http://schemas.microsoft.com/office/powerpoint/2010/main" val="3692923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4417" y="161925"/>
            <a:ext cx="9235016" cy="457200"/>
          </a:xfrm>
        </p:spPr>
        <p:txBody>
          <a:bodyPr/>
          <a:lstStyle/>
          <a:p>
            <a:r>
              <a:rPr lang="en-US" noProof="0" smtClean="0"/>
              <a:t>Click to edit Master title style</a:t>
            </a:r>
            <a:endParaRPr lang="de-CH" dirty="0"/>
          </a:p>
        </p:txBody>
      </p:sp>
      <p:sp>
        <p:nvSpPr>
          <p:cNvPr id="3" name="Rectangle 12"/>
          <p:cNvSpPr>
            <a:spLocks noGrp="1" noChangeArrowheads="1"/>
          </p:cNvSpPr>
          <p:nvPr>
            <p:ph type="dt" sz="half" idx="10"/>
          </p:nvPr>
        </p:nvSpPr>
        <p:spPr>
          <a:ln/>
        </p:spPr>
        <p:txBody>
          <a:bodyPr/>
          <a:lstStyle>
            <a:lvl1pPr>
              <a:defRPr/>
            </a:lvl1pPr>
          </a:lstStyle>
          <a:p>
            <a:fld id="{9172D1AD-4E26-431B-AD4C-08E8BC23A6B6}" type="datetimeFigureOut">
              <a:rPr lang="nl-NL" smtClean="0"/>
              <a:t>15-4-2015</a:t>
            </a:fld>
            <a:endParaRPr lang="nl-NL"/>
          </a:p>
        </p:txBody>
      </p:sp>
      <p:sp>
        <p:nvSpPr>
          <p:cNvPr id="4" name="Rectangle 13"/>
          <p:cNvSpPr>
            <a:spLocks noGrp="1" noChangeArrowheads="1"/>
          </p:cNvSpPr>
          <p:nvPr>
            <p:ph type="ftr" sz="quarter" idx="11"/>
          </p:nvPr>
        </p:nvSpPr>
        <p:spPr>
          <a:ln/>
        </p:spPr>
        <p:txBody>
          <a:bodyPr/>
          <a:lstStyle>
            <a:lvl1pPr>
              <a:defRPr/>
            </a:lvl1pPr>
          </a:lstStyle>
          <a:p>
            <a:endParaRPr lang="nl-NL"/>
          </a:p>
        </p:txBody>
      </p:sp>
    </p:spTree>
    <p:extLst>
      <p:ext uri="{BB962C8B-B14F-4D97-AF65-F5344CB8AC3E}">
        <p14:creationId xmlns:p14="http://schemas.microsoft.com/office/powerpoint/2010/main" val="3204678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171428"/>
            <a:ext cx="9010675" cy="461665"/>
          </a:xfrm>
        </p:spPr>
        <p:txBody>
          <a:bodyPr anchor="b"/>
          <a:lstStyle>
            <a:lvl1pPr algn="l">
              <a:defRPr sz="2400" b="1">
                <a:solidFill>
                  <a:schemeClr val="bg1"/>
                </a:solidFill>
              </a:defRPr>
            </a:lvl1pPr>
          </a:lstStyle>
          <a:p>
            <a:r>
              <a:rPr lang="en-US" noProof="0" smtClean="0"/>
              <a:t>Click to edit Master title style</a:t>
            </a:r>
            <a:endParaRPr lang="de-CH" dirty="0"/>
          </a:p>
        </p:txBody>
      </p:sp>
      <p:sp>
        <p:nvSpPr>
          <p:cNvPr id="3" name="Inhaltsplatzhalter 2"/>
          <p:cNvSpPr>
            <a:spLocks noGrp="1"/>
          </p:cNvSpPr>
          <p:nvPr>
            <p:ph idx="1"/>
          </p:nvPr>
        </p:nvSpPr>
        <p:spPr>
          <a:xfrm>
            <a:off x="4766733" y="1500175"/>
            <a:ext cx="6815667" cy="4625989"/>
          </a:xfrm>
        </p:spPr>
        <p:txBody>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de-CH" dirty="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CH" dirty="0"/>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fld id="{9172D1AD-4E26-431B-AD4C-08E8BC23A6B6}" type="datetimeFigureOut">
              <a:rPr lang="nl-NL" smtClean="0"/>
              <a:t>15-4-2015</a:t>
            </a:fld>
            <a:endParaRPr lang="nl-NL"/>
          </a:p>
        </p:txBody>
      </p:sp>
      <p:sp>
        <p:nvSpPr>
          <p:cNvPr id="6" name="Rectangle 13"/>
          <p:cNvSpPr>
            <a:spLocks noGrp="1" noChangeArrowheads="1"/>
          </p:cNvSpPr>
          <p:nvPr>
            <p:ph type="ftr" sz="quarter" idx="11"/>
          </p:nvPr>
        </p:nvSpPr>
        <p:spPr>
          <a:ln/>
        </p:spPr>
        <p:txBody>
          <a:bodyPr/>
          <a:lstStyle>
            <a:lvl1pPr>
              <a:defRPr/>
            </a:lvl1pPr>
          </a:lstStyle>
          <a:p>
            <a:endParaRPr lang="nl-NL"/>
          </a:p>
        </p:txBody>
      </p:sp>
    </p:spTree>
    <p:extLst>
      <p:ext uri="{BB962C8B-B14F-4D97-AF65-F5344CB8AC3E}">
        <p14:creationId xmlns:p14="http://schemas.microsoft.com/office/powerpoint/2010/main" val="2422653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pic>
        <p:nvPicPr>
          <p:cNvPr id="4" name="Picture 13" descr="sta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7" y="1273176"/>
            <a:ext cx="440690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Grp="1" noChangeArrowheads="1"/>
          </p:cNvSpPr>
          <p:nvPr>
            <p:ph type="ctrTitle"/>
          </p:nvPr>
        </p:nvSpPr>
        <p:spPr>
          <a:xfrm>
            <a:off x="4368800" y="3345985"/>
            <a:ext cx="7823200" cy="523220"/>
          </a:xfrm>
          <a:prstGeom prst="rect">
            <a:avLst/>
          </a:prstGeom>
        </p:spPr>
        <p:txBody>
          <a:bodyPr/>
          <a:lstStyle>
            <a:lvl1pPr marL="0" indent="-252000" algn="l">
              <a:buSzPct val="110000"/>
              <a:buFontTx/>
              <a:buNone/>
              <a:defRPr sz="2800" b="1">
                <a:solidFill>
                  <a:srgbClr val="4F7DB2"/>
                </a:solidFill>
              </a:defRPr>
            </a:lvl1pPr>
          </a:lstStyle>
          <a:p>
            <a:r>
              <a:rPr lang="en-US" smtClean="0"/>
              <a:t>Click to edit Master title style</a:t>
            </a:r>
            <a:endParaRPr lang="fr-FR" dirty="0"/>
          </a:p>
        </p:txBody>
      </p:sp>
      <p:sp>
        <p:nvSpPr>
          <p:cNvPr id="10" name="Espace réservé du texte 9"/>
          <p:cNvSpPr>
            <a:spLocks noGrp="1"/>
          </p:cNvSpPr>
          <p:nvPr>
            <p:ph type="body" sz="quarter" idx="11"/>
          </p:nvPr>
        </p:nvSpPr>
        <p:spPr>
          <a:xfrm>
            <a:off x="380960" y="5357826"/>
            <a:ext cx="2952749" cy="1071562"/>
          </a:xfrm>
        </p:spPr>
        <p:txBody>
          <a:bodyPr>
            <a:noAutofit/>
          </a:bodyPr>
          <a:lstStyle>
            <a:lvl1pPr algn="l">
              <a:buFontTx/>
              <a:buNone/>
              <a:defRPr sz="1200" baseline="0"/>
            </a:lvl1pPr>
            <a:lvl2pPr algn="l">
              <a:buFontTx/>
              <a:buNone/>
              <a:defRPr sz="900"/>
            </a:lvl2pPr>
            <a:lvl3pPr algn="l">
              <a:buFontTx/>
              <a:buNone/>
              <a:defRPr sz="900"/>
            </a:lvl3pPr>
            <a:lvl4pPr algn="l">
              <a:buFontTx/>
              <a:buNone/>
              <a:defRPr sz="900"/>
            </a:lvl4pPr>
            <a:lvl5pPr algn="l">
              <a:buFontTx/>
              <a:buNone/>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Espace réservé de la date 18"/>
          <p:cNvSpPr>
            <a:spLocks noGrp="1"/>
          </p:cNvSpPr>
          <p:nvPr>
            <p:ph type="dt" sz="half" idx="12"/>
          </p:nvPr>
        </p:nvSpPr>
        <p:spPr>
          <a:xfrm>
            <a:off x="285751" y="6500813"/>
            <a:ext cx="3073400" cy="214312"/>
          </a:xfrm>
        </p:spPr>
        <p:txBody>
          <a:bodyPr anchor="ctr"/>
          <a:lstStyle>
            <a:lvl1pPr>
              <a:defRPr smtClean="0">
                <a:solidFill>
                  <a:srgbClr val="8F8F8F"/>
                </a:solidFill>
              </a:defRPr>
            </a:lvl1pPr>
          </a:lstStyle>
          <a:p>
            <a:fld id="{9172D1AD-4E26-431B-AD4C-08E8BC23A6B6}" type="datetimeFigureOut">
              <a:rPr lang="nl-NL" smtClean="0"/>
              <a:t>15-4-2015</a:t>
            </a:fld>
            <a:endParaRPr lang="nl-NL"/>
          </a:p>
        </p:txBody>
      </p:sp>
      <p:sp>
        <p:nvSpPr>
          <p:cNvPr id="7" name="Espace réservé du pied de page 19"/>
          <p:cNvSpPr>
            <a:spLocks noGrp="1"/>
          </p:cNvSpPr>
          <p:nvPr>
            <p:ph type="ftr" sz="quarter" idx="13"/>
          </p:nvPr>
        </p:nvSpPr>
        <p:spPr>
          <a:xfrm>
            <a:off x="4165600" y="6500813"/>
            <a:ext cx="3860800" cy="220662"/>
          </a:xfrm>
        </p:spPr>
        <p:txBody>
          <a:bodyPr anchor="ctr"/>
          <a:lstStyle>
            <a:lvl1pPr>
              <a:defRPr smtClean="0"/>
            </a:lvl1pPr>
          </a:lstStyle>
          <a:p>
            <a:endParaRPr lang="nl-NL"/>
          </a:p>
        </p:txBody>
      </p:sp>
    </p:spTree>
    <p:extLst>
      <p:ext uri="{BB962C8B-B14F-4D97-AF65-F5344CB8AC3E}">
        <p14:creationId xmlns:p14="http://schemas.microsoft.com/office/powerpoint/2010/main" val="412313629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02556"/>
            <a:ext cx="10972800" cy="461665"/>
          </a:xfrm>
        </p:spPr>
        <p:txBody>
          <a:bodyPr/>
          <a:lstStyle/>
          <a:p>
            <a:r>
              <a:rPr lang="en-US" smtClean="0"/>
              <a:t>Click to edit Master title style</a:t>
            </a:r>
            <a:endParaRPr lang="de-CH"/>
          </a:p>
        </p:txBody>
      </p:sp>
      <p:sp>
        <p:nvSpPr>
          <p:cNvPr id="3" name="Inhaltsplatzhalter 2"/>
          <p:cNvSpPr>
            <a:spLocks noGrp="1"/>
          </p:cNvSpPr>
          <p:nvPr>
            <p:ph sz="half" idx="1"/>
          </p:nvPr>
        </p:nvSpPr>
        <p:spPr>
          <a:xfrm>
            <a:off x="431800" y="1412876"/>
            <a:ext cx="5562600" cy="482441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CH" dirty="0"/>
          </a:p>
        </p:txBody>
      </p:sp>
      <p:sp>
        <p:nvSpPr>
          <p:cNvPr id="4" name="Textplatzhalter 3"/>
          <p:cNvSpPr>
            <a:spLocks noGrp="1"/>
          </p:cNvSpPr>
          <p:nvPr>
            <p:ph type="body" sz="half" idx="2"/>
          </p:nvPr>
        </p:nvSpPr>
        <p:spPr>
          <a:xfrm>
            <a:off x="6197600" y="1412876"/>
            <a:ext cx="5562600" cy="482441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CH" dirty="0"/>
          </a:p>
        </p:txBody>
      </p:sp>
      <p:sp>
        <p:nvSpPr>
          <p:cNvPr id="5" name="Datumsplatzhalter 4"/>
          <p:cNvSpPr>
            <a:spLocks noGrp="1"/>
          </p:cNvSpPr>
          <p:nvPr>
            <p:ph type="dt" sz="half" idx="10"/>
          </p:nvPr>
        </p:nvSpPr>
        <p:spPr>
          <a:xfrm>
            <a:off x="370417" y="6524625"/>
            <a:ext cx="2844800" cy="215900"/>
          </a:xfrm>
        </p:spPr>
        <p:txBody>
          <a:bodyPr/>
          <a:lstStyle>
            <a:lvl1pPr>
              <a:defRPr smtClean="0"/>
            </a:lvl1pPr>
          </a:lstStyle>
          <a:p>
            <a:fld id="{9172D1AD-4E26-431B-AD4C-08E8BC23A6B6}" type="datetimeFigureOut">
              <a:rPr lang="nl-NL" smtClean="0"/>
              <a:t>15-4-2015</a:t>
            </a:fld>
            <a:endParaRPr lang="nl-NL"/>
          </a:p>
        </p:txBody>
      </p:sp>
      <p:sp>
        <p:nvSpPr>
          <p:cNvPr id="6" name="Fußzeilenplatzhalter 5"/>
          <p:cNvSpPr>
            <a:spLocks noGrp="1"/>
          </p:cNvSpPr>
          <p:nvPr>
            <p:ph type="ftr" sz="quarter" idx="11"/>
          </p:nvPr>
        </p:nvSpPr>
        <p:spPr>
          <a:xfrm>
            <a:off x="4165600" y="6526213"/>
            <a:ext cx="3860800" cy="215900"/>
          </a:xfrm>
        </p:spPr>
        <p:txBody>
          <a:bodyPr/>
          <a:lstStyle>
            <a:lvl1pPr>
              <a:defRPr smtClean="0"/>
            </a:lvl1pPr>
          </a:lstStyle>
          <a:p>
            <a:endParaRPr lang="nl-NL"/>
          </a:p>
        </p:txBody>
      </p:sp>
    </p:spTree>
    <p:extLst>
      <p:ext uri="{BB962C8B-B14F-4D97-AF65-F5344CB8AC3E}">
        <p14:creationId xmlns:p14="http://schemas.microsoft.com/office/powerpoint/2010/main" val="149271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solidFill>
                  <a:schemeClr val="bg2"/>
                </a:solidFill>
              </a:defRPr>
            </a:lvl1pPr>
          </a:lstStyle>
          <a:p>
            <a:endParaRPr lang="nl-NL"/>
          </a:p>
        </p:txBody>
      </p:sp>
      <p:sp>
        <p:nvSpPr>
          <p:cNvPr id="3" name="Rectangle 15"/>
          <p:cNvSpPr>
            <a:spLocks noGrp="1" noChangeArrowheads="1"/>
          </p:cNvSpPr>
          <p:nvPr>
            <p:ph type="sldNum" sz="quarter" idx="11"/>
          </p:nvPr>
        </p:nvSpPr>
        <p:spPr>
          <a:xfrm>
            <a:off x="11692467" y="6515100"/>
            <a:ext cx="444500" cy="2159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0B47B0D4-3F79-4F60-9365-CD916FF310BB}" type="slidenum">
              <a:rPr lang="nl-NL" smtClean="0"/>
              <a:t>‹#›</a:t>
            </a:fld>
            <a:endParaRPr lang="nl-NL"/>
          </a:p>
        </p:txBody>
      </p:sp>
    </p:spTree>
    <p:extLst>
      <p:ext uri="{BB962C8B-B14F-4D97-AF65-F5344CB8AC3E}">
        <p14:creationId xmlns:p14="http://schemas.microsoft.com/office/powerpoint/2010/main" val="1805510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5" name="Rectangle 6"/>
          <p:cNvSpPr>
            <a:spLocks noChangeArrowheads="1"/>
          </p:cNvSpPr>
          <p:nvPr/>
        </p:nvSpPr>
        <p:spPr bwMode="auto">
          <a:xfrm>
            <a:off x="9144000" y="3057526"/>
            <a:ext cx="3048000" cy="3070225"/>
          </a:xfrm>
          <a:prstGeom prst="rect">
            <a:avLst/>
          </a:prstGeom>
          <a:solidFill>
            <a:schemeClr val="accent1"/>
          </a:solidFill>
          <a:ln w="9525">
            <a:noFill/>
            <a:miter lim="800000"/>
            <a:headEnd/>
            <a:tailEnd/>
          </a:ln>
        </p:spPr>
        <p:txBody>
          <a:bodyPr lIns="252000" tIns="252000" rIns="252000" bIns="252000"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spcBef>
                <a:spcPct val="50000"/>
              </a:spcBef>
              <a:defRPr/>
            </a:pPr>
            <a:endParaRPr lang="en-US" altLang="nl-NL" sz="1600" smtClean="0">
              <a:solidFill>
                <a:schemeClr val="bg1"/>
              </a:solidFill>
            </a:endParaRPr>
          </a:p>
        </p:txBody>
      </p:sp>
      <p:sp>
        <p:nvSpPr>
          <p:cNvPr id="2" name="Titel 1"/>
          <p:cNvSpPr>
            <a:spLocks noGrp="1"/>
          </p:cNvSpPr>
          <p:nvPr>
            <p:ph type="title"/>
          </p:nvPr>
        </p:nvSpPr>
        <p:spPr>
          <a:xfrm>
            <a:off x="624417" y="161902"/>
            <a:ext cx="9235016" cy="457200"/>
          </a:xfrm>
        </p:spPr>
        <p:txBody>
          <a:bodyPr/>
          <a:lstStyle/>
          <a:p>
            <a:r>
              <a:rPr lang="en-US" noProof="0" smtClean="0"/>
              <a:t>Click to edit Master title style</a:t>
            </a:r>
            <a:endParaRPr lang="en-US" noProof="0"/>
          </a:p>
        </p:txBody>
      </p:sp>
      <p:sp>
        <p:nvSpPr>
          <p:cNvPr id="3" name="Inhaltsplatzhalter 2"/>
          <p:cNvSpPr>
            <a:spLocks noGrp="1"/>
          </p:cNvSpPr>
          <p:nvPr>
            <p:ph idx="1"/>
          </p:nvPr>
        </p:nvSpPr>
        <p:spPr>
          <a:xfrm>
            <a:off x="431800" y="1571612"/>
            <a:ext cx="8235968" cy="452596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platzhalter 8"/>
          <p:cNvSpPr>
            <a:spLocks noGrp="1"/>
          </p:cNvSpPr>
          <p:nvPr>
            <p:ph type="body" sz="quarter" idx="12"/>
          </p:nvPr>
        </p:nvSpPr>
        <p:spPr>
          <a:xfrm>
            <a:off x="9429774" y="3286124"/>
            <a:ext cx="2476500" cy="2571750"/>
          </a:xfrm>
        </p:spPr>
        <p:txBody>
          <a:bodyPr/>
          <a:lstStyle>
            <a:lvl1pPr>
              <a:buFont typeface="Arial" pitchFamily="34" charset="0"/>
              <a:buNone/>
              <a:defRPr sz="1800">
                <a:solidFill>
                  <a:schemeClr val="bg1"/>
                </a:solidFill>
              </a:defRPr>
            </a:lvl1pPr>
          </a:lstStyle>
          <a:p>
            <a:pPr lvl="0"/>
            <a:r>
              <a:rPr lang="en-US" smtClean="0"/>
              <a:t>Click to edit Master text styles</a:t>
            </a:r>
          </a:p>
        </p:txBody>
      </p:sp>
      <p:sp>
        <p:nvSpPr>
          <p:cNvPr id="6" name="Fußzeilenplatzhalter 4"/>
          <p:cNvSpPr>
            <a:spLocks noGrp="1"/>
          </p:cNvSpPr>
          <p:nvPr>
            <p:ph type="ftr" sz="quarter" idx="13"/>
          </p:nvPr>
        </p:nvSpPr>
        <p:spPr/>
        <p:txBody>
          <a:bodyPr/>
          <a:lstStyle>
            <a:lvl1pPr>
              <a:defRPr>
                <a:solidFill>
                  <a:schemeClr val="bg2"/>
                </a:solidFill>
              </a:defRPr>
            </a:lvl1pPr>
          </a:lstStyle>
          <a:p>
            <a:endParaRPr lang="nl-NL"/>
          </a:p>
        </p:txBody>
      </p:sp>
    </p:spTree>
    <p:extLst>
      <p:ext uri="{BB962C8B-B14F-4D97-AF65-F5344CB8AC3E}">
        <p14:creationId xmlns:p14="http://schemas.microsoft.com/office/powerpoint/2010/main" val="675041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7"/>
          <p:cNvGrpSpPr>
            <a:grpSpLocks/>
          </p:cNvGrpSpPr>
          <p:nvPr/>
        </p:nvGrpSpPr>
        <p:grpSpPr bwMode="auto">
          <a:xfrm>
            <a:off x="0" y="1"/>
            <a:ext cx="12192000" cy="1319213"/>
            <a:chOff x="0" y="0"/>
            <a:chExt cx="5760" cy="831"/>
          </a:xfrm>
        </p:grpSpPr>
        <p:pic>
          <p:nvPicPr>
            <p:cNvPr id="1038" name="Picture 14" descr="bandeau_slide_suite.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5760" cy="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20" descr="LOGO_AASTRA_WHITE+outline++.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752" y="176"/>
              <a:ext cx="89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7" name="Picture 14" descr="bandeau_slide_suite.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1"/>
            <a:ext cx="1219200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8" name="Straight Connector 19"/>
          <p:cNvCxnSpPr>
            <a:cxnSpLocks noChangeShapeType="1"/>
          </p:cNvCxnSpPr>
          <p:nvPr/>
        </p:nvCxnSpPr>
        <p:spPr bwMode="auto">
          <a:xfrm>
            <a:off x="406400" y="6477000"/>
            <a:ext cx="11785600" cy="1588"/>
          </a:xfrm>
          <a:prstGeom prst="line">
            <a:avLst/>
          </a:prstGeom>
          <a:noFill/>
          <a:ln w="12700" algn="ctr">
            <a:solidFill>
              <a:srgbClr val="6A86A9"/>
            </a:solidFill>
            <a:prstDash val="sysDot"/>
            <a:round/>
            <a:headEnd/>
            <a:tailEnd/>
          </a:ln>
          <a:extLst>
            <a:ext uri="{909E8E84-426E-40DD-AFC4-6F175D3DCCD1}">
              <a14:hiddenFill xmlns:a14="http://schemas.microsoft.com/office/drawing/2010/main">
                <a:noFill/>
              </a14:hiddenFill>
            </a:ext>
          </a:extLst>
        </p:spPr>
      </p:cxnSp>
      <p:sp>
        <p:nvSpPr>
          <p:cNvPr id="1029" name="Text Box 26"/>
          <p:cNvSpPr txBox="1">
            <a:spLocks noChangeArrowheads="1"/>
          </p:cNvSpPr>
          <p:nvPr/>
        </p:nvSpPr>
        <p:spPr bwMode="auto">
          <a:xfrm>
            <a:off x="8462433" y="6499225"/>
            <a:ext cx="3251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90000" bIns="46800" anchor="ctr"/>
          <a:lstStyle>
            <a:lvl1pPr eaLnBrk="0" hangingPunct="0">
              <a:defRPr>
                <a:solidFill>
                  <a:schemeClr val="tx1"/>
                </a:solidFill>
                <a:latin typeface="Arial" panose="020B0604020202020204" pitchFamily="34" charset="0"/>
                <a:ea typeface="ヒラギノ角ゴ Pro W3"/>
                <a:cs typeface="ヒラギノ角ゴ Pro W3"/>
              </a:defRPr>
            </a:lvl1pPr>
            <a:lvl2pPr marL="742950" indent="-285750" eaLnBrk="0" hangingPunct="0">
              <a:defRPr>
                <a:solidFill>
                  <a:schemeClr val="tx1"/>
                </a:solidFill>
                <a:latin typeface="Arial" panose="020B0604020202020204" pitchFamily="34" charset="0"/>
                <a:ea typeface="ヒラギノ角ゴ Pro W3"/>
                <a:cs typeface="ヒラギノ角ゴ Pro W3"/>
              </a:defRPr>
            </a:lvl2pPr>
            <a:lvl3pPr marL="1143000" indent="-228600" eaLnBrk="0" hangingPunct="0">
              <a:defRPr>
                <a:solidFill>
                  <a:schemeClr val="tx1"/>
                </a:solidFill>
                <a:latin typeface="Arial" panose="020B0604020202020204" pitchFamily="34" charset="0"/>
                <a:ea typeface="ヒラギノ角ゴ Pro W3"/>
                <a:cs typeface="ヒラギノ角ゴ Pro W3"/>
              </a:defRPr>
            </a:lvl3pPr>
            <a:lvl4pPr marL="1600200" indent="-228600" eaLnBrk="0" hangingPunct="0">
              <a:defRPr>
                <a:solidFill>
                  <a:schemeClr val="tx1"/>
                </a:solidFill>
                <a:latin typeface="Arial" panose="020B0604020202020204" pitchFamily="34" charset="0"/>
                <a:ea typeface="ヒラギノ角ゴ Pro W3"/>
                <a:cs typeface="ヒラギノ角ゴ Pro W3"/>
              </a:defRPr>
            </a:lvl4pPr>
            <a:lvl5pPr marL="2057400" indent="-228600" eaLnBrk="0" hangingPunct="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algn="r">
              <a:spcBef>
                <a:spcPct val="50000"/>
              </a:spcBef>
            </a:pPr>
            <a:r>
              <a:rPr lang="fr-FR" altLang="nl-NL" sz="900">
                <a:solidFill>
                  <a:srgbClr val="808080"/>
                </a:solidFill>
              </a:rPr>
              <a:t>© Aastra - 2011</a:t>
            </a:r>
          </a:p>
        </p:txBody>
      </p:sp>
      <p:sp>
        <p:nvSpPr>
          <p:cNvPr id="1030" name="Freeform 11"/>
          <p:cNvSpPr>
            <a:spLocks/>
          </p:cNvSpPr>
          <p:nvPr/>
        </p:nvSpPr>
        <p:spPr bwMode="auto">
          <a:xfrm>
            <a:off x="11728451" y="6594475"/>
            <a:ext cx="243416" cy="369332"/>
          </a:xfrm>
          <a:custGeom>
            <a:avLst/>
            <a:gdLst>
              <a:gd name="T0" fmla="*/ 0 w 182033"/>
              <a:gd name="T1" fmla="*/ 190500 h 190500"/>
              <a:gd name="T2" fmla="*/ 4245 w 182033"/>
              <a:gd name="T3" fmla="*/ 165100 h 190500"/>
              <a:gd name="T4" fmla="*/ 12737 w 182033"/>
              <a:gd name="T5" fmla="*/ 139700 h 190500"/>
              <a:gd name="T6" fmla="*/ 21229 w 182033"/>
              <a:gd name="T7" fmla="*/ 114300 h 190500"/>
              <a:gd name="T8" fmla="*/ 25474 w 182033"/>
              <a:gd name="T9" fmla="*/ 101600 h 190500"/>
              <a:gd name="T10" fmla="*/ 29719 w 182033"/>
              <a:gd name="T11" fmla="*/ 88900 h 190500"/>
              <a:gd name="T12" fmla="*/ 46702 w 182033"/>
              <a:gd name="T13" fmla="*/ 63500 h 190500"/>
              <a:gd name="T14" fmla="*/ 55193 w 182033"/>
              <a:gd name="T15" fmla="*/ 50800 h 190500"/>
              <a:gd name="T16" fmla="*/ 67930 w 182033"/>
              <a:gd name="T17" fmla="*/ 46566 h 190500"/>
              <a:gd name="T18" fmla="*/ 93404 w 182033"/>
              <a:gd name="T19" fmla="*/ 29633 h 190500"/>
              <a:gd name="T20" fmla="*/ 106141 w 182033"/>
              <a:gd name="T21" fmla="*/ 25400 h 190500"/>
              <a:gd name="T22" fmla="*/ 157088 w 182033"/>
              <a:gd name="T23" fmla="*/ 0 h 190500"/>
              <a:gd name="T24" fmla="*/ 182562 w 182033"/>
              <a:gd name="T25" fmla="*/ 0 h 1905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2033" h="190500">
                <a:moveTo>
                  <a:pt x="0" y="190500"/>
                </a:moveTo>
                <a:cubicBezTo>
                  <a:pt x="1411" y="182033"/>
                  <a:pt x="2151" y="173427"/>
                  <a:pt x="4233" y="165100"/>
                </a:cubicBezTo>
                <a:cubicBezTo>
                  <a:pt x="6398" y="156442"/>
                  <a:pt x="9878" y="148167"/>
                  <a:pt x="12700" y="139700"/>
                </a:cubicBezTo>
                <a:lnTo>
                  <a:pt x="21167" y="114300"/>
                </a:lnTo>
                <a:lnTo>
                  <a:pt x="25400" y="101600"/>
                </a:lnTo>
                <a:cubicBezTo>
                  <a:pt x="26811" y="97367"/>
                  <a:pt x="27158" y="92613"/>
                  <a:pt x="29633" y="88900"/>
                </a:cubicBezTo>
                <a:lnTo>
                  <a:pt x="46567" y="63500"/>
                </a:lnTo>
                <a:cubicBezTo>
                  <a:pt x="49389" y="59267"/>
                  <a:pt x="50206" y="52409"/>
                  <a:pt x="55033" y="50800"/>
                </a:cubicBezTo>
                <a:cubicBezTo>
                  <a:pt x="59266" y="49389"/>
                  <a:pt x="63832" y="48733"/>
                  <a:pt x="67733" y="46566"/>
                </a:cubicBezTo>
                <a:cubicBezTo>
                  <a:pt x="76628" y="41624"/>
                  <a:pt x="83479" y="32851"/>
                  <a:pt x="93133" y="29633"/>
                </a:cubicBezTo>
                <a:lnTo>
                  <a:pt x="105833" y="25400"/>
                </a:lnTo>
                <a:cubicBezTo>
                  <a:pt x="118677" y="16837"/>
                  <a:pt x="139104" y="0"/>
                  <a:pt x="156633" y="0"/>
                </a:cubicBezTo>
                <a:lnTo>
                  <a:pt x="1820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spAutoFit/>
          </a:bodyPr>
          <a:lstStyle/>
          <a:p>
            <a:endParaRPr lang="nl-NL"/>
          </a:p>
        </p:txBody>
      </p:sp>
      <p:sp>
        <p:nvSpPr>
          <p:cNvPr id="1031" name="Freeform 13"/>
          <p:cNvSpPr>
            <a:spLocks/>
          </p:cNvSpPr>
          <p:nvPr/>
        </p:nvSpPr>
        <p:spPr bwMode="auto">
          <a:xfrm>
            <a:off x="11728451" y="6594475"/>
            <a:ext cx="243416" cy="369332"/>
          </a:xfrm>
          <a:custGeom>
            <a:avLst/>
            <a:gdLst>
              <a:gd name="T0" fmla="*/ 0 w 182033"/>
              <a:gd name="T1" fmla="*/ 190500 h 190500"/>
              <a:gd name="T2" fmla="*/ 4245 w 182033"/>
              <a:gd name="T3" fmla="*/ 165100 h 190500"/>
              <a:gd name="T4" fmla="*/ 12737 w 182033"/>
              <a:gd name="T5" fmla="*/ 139700 h 190500"/>
              <a:gd name="T6" fmla="*/ 21229 w 182033"/>
              <a:gd name="T7" fmla="*/ 114300 h 190500"/>
              <a:gd name="T8" fmla="*/ 25474 w 182033"/>
              <a:gd name="T9" fmla="*/ 101600 h 190500"/>
              <a:gd name="T10" fmla="*/ 29719 w 182033"/>
              <a:gd name="T11" fmla="*/ 88900 h 190500"/>
              <a:gd name="T12" fmla="*/ 46702 w 182033"/>
              <a:gd name="T13" fmla="*/ 63500 h 190500"/>
              <a:gd name="T14" fmla="*/ 55193 w 182033"/>
              <a:gd name="T15" fmla="*/ 50800 h 190500"/>
              <a:gd name="T16" fmla="*/ 67930 w 182033"/>
              <a:gd name="T17" fmla="*/ 46566 h 190500"/>
              <a:gd name="T18" fmla="*/ 93404 w 182033"/>
              <a:gd name="T19" fmla="*/ 29633 h 190500"/>
              <a:gd name="T20" fmla="*/ 106141 w 182033"/>
              <a:gd name="T21" fmla="*/ 25400 h 190500"/>
              <a:gd name="T22" fmla="*/ 157088 w 182033"/>
              <a:gd name="T23" fmla="*/ 0 h 190500"/>
              <a:gd name="T24" fmla="*/ 182562 w 182033"/>
              <a:gd name="T25" fmla="*/ 0 h 1905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2033" h="190500">
                <a:moveTo>
                  <a:pt x="0" y="190500"/>
                </a:moveTo>
                <a:cubicBezTo>
                  <a:pt x="1411" y="182033"/>
                  <a:pt x="2151" y="173427"/>
                  <a:pt x="4233" y="165100"/>
                </a:cubicBezTo>
                <a:cubicBezTo>
                  <a:pt x="6398" y="156442"/>
                  <a:pt x="9878" y="148167"/>
                  <a:pt x="12700" y="139700"/>
                </a:cubicBezTo>
                <a:lnTo>
                  <a:pt x="21167" y="114300"/>
                </a:lnTo>
                <a:lnTo>
                  <a:pt x="25400" y="101600"/>
                </a:lnTo>
                <a:cubicBezTo>
                  <a:pt x="26811" y="97367"/>
                  <a:pt x="27158" y="92613"/>
                  <a:pt x="29633" y="88900"/>
                </a:cubicBezTo>
                <a:lnTo>
                  <a:pt x="46567" y="63500"/>
                </a:lnTo>
                <a:cubicBezTo>
                  <a:pt x="49389" y="59267"/>
                  <a:pt x="50206" y="52409"/>
                  <a:pt x="55033" y="50800"/>
                </a:cubicBezTo>
                <a:cubicBezTo>
                  <a:pt x="59266" y="49389"/>
                  <a:pt x="63832" y="48733"/>
                  <a:pt x="67733" y="46566"/>
                </a:cubicBezTo>
                <a:cubicBezTo>
                  <a:pt x="76628" y="41624"/>
                  <a:pt x="83479" y="32851"/>
                  <a:pt x="93133" y="29633"/>
                </a:cubicBezTo>
                <a:lnTo>
                  <a:pt x="105833" y="25400"/>
                </a:lnTo>
                <a:cubicBezTo>
                  <a:pt x="118677" y="16837"/>
                  <a:pt x="139104" y="0"/>
                  <a:pt x="156633" y="0"/>
                </a:cubicBezTo>
                <a:lnTo>
                  <a:pt x="1820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spAutoFit/>
          </a:bodyPr>
          <a:lstStyle/>
          <a:p>
            <a:endParaRPr lang="nl-NL"/>
          </a:p>
        </p:txBody>
      </p:sp>
      <p:sp>
        <p:nvSpPr>
          <p:cNvPr id="1032" name="Title Placeholder 11"/>
          <p:cNvSpPr>
            <a:spLocks noGrp="1"/>
          </p:cNvSpPr>
          <p:nvPr>
            <p:ph type="title"/>
          </p:nvPr>
        </p:nvSpPr>
        <p:spPr bwMode="auto">
          <a:xfrm>
            <a:off x="624417" y="171450"/>
            <a:ext cx="92350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nl-NL" smtClean="0"/>
              <a:t>Cliquez pour modifier le style du titre</a:t>
            </a:r>
          </a:p>
        </p:txBody>
      </p:sp>
      <p:sp>
        <p:nvSpPr>
          <p:cNvPr id="1033" name="Text Placeholder 12"/>
          <p:cNvSpPr>
            <a:spLocks noGrp="1"/>
          </p:cNvSpPr>
          <p:nvPr>
            <p:ph type="body" idx="1"/>
          </p:nvPr>
        </p:nvSpPr>
        <p:spPr bwMode="auto">
          <a:xfrm>
            <a:off x="431800" y="157162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nl-NL" smtClean="0"/>
              <a:t>Cliquez pour modifier les styles du texte du masque</a:t>
            </a:r>
          </a:p>
          <a:p>
            <a:pPr lvl="1"/>
            <a:r>
              <a:rPr lang="en-US" altLang="nl-NL" smtClean="0"/>
              <a:t>Deuxième niveau</a:t>
            </a:r>
          </a:p>
          <a:p>
            <a:pPr lvl="2"/>
            <a:r>
              <a:rPr lang="en-US" altLang="nl-NL" smtClean="0"/>
              <a:t>Troisième niveau</a:t>
            </a:r>
          </a:p>
          <a:p>
            <a:pPr lvl="3"/>
            <a:r>
              <a:rPr lang="en-US" altLang="nl-NL" smtClean="0"/>
              <a:t>Quatrième niveau</a:t>
            </a:r>
          </a:p>
          <a:p>
            <a:pPr lvl="4"/>
            <a:r>
              <a:rPr lang="en-US" altLang="nl-NL" smtClean="0"/>
              <a:t>Cinquième niveau</a:t>
            </a:r>
          </a:p>
        </p:txBody>
      </p:sp>
      <p:pic>
        <p:nvPicPr>
          <p:cNvPr id="1034" name="Picture 20" descr="LOGO_AASTRA_WHITE+outline++.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058401" y="279400"/>
            <a:ext cx="189441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4" name="Rectangle 12"/>
          <p:cNvSpPr>
            <a:spLocks noGrp="1" noChangeArrowheads="1"/>
          </p:cNvSpPr>
          <p:nvPr>
            <p:ph type="dt" sz="half" idx="2"/>
          </p:nvPr>
        </p:nvSpPr>
        <p:spPr bwMode="auto">
          <a:xfrm>
            <a:off x="349251" y="6499225"/>
            <a:ext cx="3022600"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smtClean="0">
                <a:solidFill>
                  <a:schemeClr val="bg2"/>
                </a:solidFill>
                <a:latin typeface="Tahoma" pitchFamily="34" charset="0"/>
              </a:defRPr>
            </a:lvl1pPr>
          </a:lstStyle>
          <a:p>
            <a:fld id="{9172D1AD-4E26-431B-AD4C-08E8BC23A6B6}" type="datetimeFigureOut">
              <a:rPr lang="nl-NL" smtClean="0"/>
              <a:t>15-4-2015</a:t>
            </a:fld>
            <a:endParaRPr lang="nl-NL"/>
          </a:p>
        </p:txBody>
      </p:sp>
      <p:sp>
        <p:nvSpPr>
          <p:cNvPr id="120845" name="Rectangle 13"/>
          <p:cNvSpPr>
            <a:spLocks noGrp="1" noChangeArrowheads="1"/>
          </p:cNvSpPr>
          <p:nvPr>
            <p:ph type="ftr" sz="quarter" idx="3"/>
          </p:nvPr>
        </p:nvSpPr>
        <p:spPr bwMode="auto">
          <a:xfrm>
            <a:off x="4180417" y="6499225"/>
            <a:ext cx="3860800"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smtClean="0">
                <a:solidFill>
                  <a:srgbClr val="808080"/>
                </a:solidFill>
                <a:latin typeface="Tahoma" pitchFamily="34" charset="0"/>
              </a:defRPr>
            </a:lvl1pPr>
          </a:lstStyle>
          <a:p>
            <a:endParaRPr lang="nl-NL"/>
          </a:p>
        </p:txBody>
      </p:sp>
      <p:sp>
        <p:nvSpPr>
          <p:cNvPr id="10" name="Espace réservé du numéro de diapositive 11"/>
          <p:cNvSpPr>
            <a:spLocks/>
          </p:cNvSpPr>
          <p:nvPr/>
        </p:nvSpPr>
        <p:spPr bwMode="auto">
          <a:xfrm>
            <a:off x="11567584" y="6519864"/>
            <a:ext cx="624416" cy="168275"/>
          </a:xfrm>
          <a:prstGeom prst="rect">
            <a:avLst/>
          </a:prstGeom>
          <a:noFill/>
          <a:ln w="9525">
            <a:noFill/>
            <a:miter lim="800000"/>
            <a:headEnd/>
            <a:tailEnd/>
          </a:ln>
        </p:spPr>
        <p:txBody>
          <a:bodyPr anchor="ctr"/>
          <a:lstStyle>
            <a:lvl1pPr eaLnBrk="0" hangingPunct="0">
              <a:defRPr>
                <a:solidFill>
                  <a:schemeClr val="tx1"/>
                </a:solidFill>
                <a:latin typeface="Arial" panose="020B0604020202020204" pitchFamily="34" charset="0"/>
                <a:ea typeface="ヒラギノ角ゴ Pro W3"/>
                <a:cs typeface="ヒラギノ角ゴ Pro W3"/>
              </a:defRPr>
            </a:lvl1pPr>
            <a:lvl2pPr marL="742950" indent="-285750" eaLnBrk="0" hangingPunct="0">
              <a:defRPr>
                <a:solidFill>
                  <a:schemeClr val="tx1"/>
                </a:solidFill>
                <a:latin typeface="Arial" panose="020B0604020202020204" pitchFamily="34" charset="0"/>
                <a:ea typeface="ヒラギノ角ゴ Pro W3"/>
                <a:cs typeface="ヒラギノ角ゴ Pro W3"/>
              </a:defRPr>
            </a:lvl2pPr>
            <a:lvl3pPr marL="1143000" indent="-228600" eaLnBrk="0" hangingPunct="0">
              <a:defRPr>
                <a:solidFill>
                  <a:schemeClr val="tx1"/>
                </a:solidFill>
                <a:latin typeface="Arial" panose="020B0604020202020204" pitchFamily="34" charset="0"/>
                <a:ea typeface="ヒラギノ角ゴ Pro W3"/>
                <a:cs typeface="ヒラギノ角ゴ Pro W3"/>
              </a:defRPr>
            </a:lvl3pPr>
            <a:lvl4pPr marL="1600200" indent="-228600" eaLnBrk="0" hangingPunct="0">
              <a:defRPr>
                <a:solidFill>
                  <a:schemeClr val="tx1"/>
                </a:solidFill>
                <a:latin typeface="Arial" panose="020B0604020202020204" pitchFamily="34" charset="0"/>
                <a:ea typeface="ヒラギノ角ゴ Pro W3"/>
                <a:cs typeface="ヒラギノ角ゴ Pro W3"/>
              </a:defRPr>
            </a:lvl4pPr>
            <a:lvl5pPr marL="2057400" indent="-228600" eaLnBrk="0" hangingPunct="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algn="ctr"/>
            <a:fld id="{A5C6ACF6-63F2-4202-8A45-DF69BA3D1899}" type="slidenum">
              <a:rPr lang="en-GB" altLang="nl-NL" sz="900">
                <a:solidFill>
                  <a:srgbClr val="808080"/>
                </a:solidFill>
                <a:ea typeface="MS PGothic" panose="020B0600070205080204" pitchFamily="34" charset="-128"/>
                <a:cs typeface="Arial" panose="020B0604020202020204" pitchFamily="34" charset="0"/>
              </a:rPr>
              <a:pPr algn="ctr"/>
              <a:t>‹#›</a:t>
            </a:fld>
            <a:endParaRPr lang="en-GB" altLang="nl-NL" sz="900">
              <a:solidFill>
                <a:srgbClr val="808080"/>
              </a:solidFill>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566973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pitchFamily="34" charset="0"/>
          <a:ea typeface="ヒラギノ角ゴ Pro W3"/>
          <a:cs typeface="ヒラギノ角ゴ Pro W3"/>
        </a:defRPr>
      </a:lvl2pPr>
      <a:lvl3pPr algn="l" rtl="0" eaLnBrk="1" fontAlgn="base" hangingPunct="1">
        <a:spcBef>
          <a:spcPct val="0"/>
        </a:spcBef>
        <a:spcAft>
          <a:spcPct val="0"/>
        </a:spcAft>
        <a:defRPr sz="2400">
          <a:solidFill>
            <a:schemeClr val="bg1"/>
          </a:solidFill>
          <a:latin typeface="Arial" pitchFamily="34" charset="0"/>
          <a:ea typeface="ヒラギノ角ゴ Pro W3"/>
          <a:cs typeface="ヒラギノ角ゴ Pro W3"/>
        </a:defRPr>
      </a:lvl3pPr>
      <a:lvl4pPr algn="l" rtl="0" eaLnBrk="1" fontAlgn="base" hangingPunct="1">
        <a:spcBef>
          <a:spcPct val="0"/>
        </a:spcBef>
        <a:spcAft>
          <a:spcPct val="0"/>
        </a:spcAft>
        <a:defRPr sz="2400">
          <a:solidFill>
            <a:schemeClr val="bg1"/>
          </a:solidFill>
          <a:latin typeface="Arial" pitchFamily="34" charset="0"/>
          <a:ea typeface="ヒラギノ角ゴ Pro W3"/>
          <a:cs typeface="ヒラギノ角ゴ Pro W3"/>
        </a:defRPr>
      </a:lvl4pPr>
      <a:lvl5pPr algn="l" rtl="0" eaLnBrk="1" fontAlgn="base" hangingPunct="1">
        <a:spcBef>
          <a:spcPct val="0"/>
        </a:spcBef>
        <a:spcAft>
          <a:spcPct val="0"/>
        </a:spcAft>
        <a:defRPr sz="2400">
          <a:solidFill>
            <a:schemeClr val="bg1"/>
          </a:solidFill>
          <a:latin typeface="Arial" pitchFamily="34" charset="0"/>
          <a:ea typeface="ヒラギノ角ゴ Pro W3"/>
          <a:cs typeface="ヒラギノ角ゴ Pro W3"/>
        </a:defRPr>
      </a:lvl5pPr>
      <a:lvl6pPr marL="457200" algn="l" rtl="0" eaLnBrk="1" fontAlgn="base" hangingPunct="1">
        <a:spcBef>
          <a:spcPct val="0"/>
        </a:spcBef>
        <a:spcAft>
          <a:spcPct val="0"/>
        </a:spcAft>
        <a:defRPr sz="2400">
          <a:solidFill>
            <a:schemeClr val="bg1"/>
          </a:solidFill>
          <a:latin typeface="Arial" pitchFamily="34" charset="0"/>
          <a:ea typeface="ヒラギノ角ゴ Pro W3"/>
          <a:cs typeface="ヒラギノ角ゴ Pro W3"/>
        </a:defRPr>
      </a:lvl6pPr>
      <a:lvl7pPr marL="914400" algn="l" rtl="0" eaLnBrk="1" fontAlgn="base" hangingPunct="1">
        <a:spcBef>
          <a:spcPct val="0"/>
        </a:spcBef>
        <a:spcAft>
          <a:spcPct val="0"/>
        </a:spcAft>
        <a:defRPr sz="2400">
          <a:solidFill>
            <a:schemeClr val="bg1"/>
          </a:solidFill>
          <a:latin typeface="Arial" pitchFamily="34" charset="0"/>
          <a:ea typeface="ヒラギノ角ゴ Pro W3"/>
          <a:cs typeface="ヒラギノ角ゴ Pro W3"/>
        </a:defRPr>
      </a:lvl7pPr>
      <a:lvl8pPr marL="1371600" algn="l" rtl="0" eaLnBrk="1" fontAlgn="base" hangingPunct="1">
        <a:spcBef>
          <a:spcPct val="0"/>
        </a:spcBef>
        <a:spcAft>
          <a:spcPct val="0"/>
        </a:spcAft>
        <a:defRPr sz="2400">
          <a:solidFill>
            <a:schemeClr val="bg1"/>
          </a:solidFill>
          <a:latin typeface="Arial" pitchFamily="34" charset="0"/>
          <a:ea typeface="ヒラギノ角ゴ Pro W3"/>
          <a:cs typeface="ヒラギノ角ゴ Pro W3"/>
        </a:defRPr>
      </a:lvl8pPr>
      <a:lvl9pPr marL="1828800" algn="l" rtl="0" eaLnBrk="1" fontAlgn="base" hangingPunct="1">
        <a:spcBef>
          <a:spcPct val="0"/>
        </a:spcBef>
        <a:spcAft>
          <a:spcPct val="0"/>
        </a:spcAft>
        <a:defRPr sz="2400">
          <a:solidFill>
            <a:schemeClr val="bg1"/>
          </a:solidFill>
          <a:latin typeface="Arial" pitchFamily="34" charset="0"/>
          <a:ea typeface="ヒラギノ角ゴ Pro W3"/>
          <a:cs typeface="ヒラギノ角ゴ Pro W3"/>
        </a:defRPr>
      </a:lvl9pPr>
    </p:titleStyle>
    <p:bodyStyle>
      <a:lvl1pPr marL="250825" indent="-250825" algn="l" rtl="0" eaLnBrk="1" fontAlgn="base" hangingPunct="1">
        <a:spcBef>
          <a:spcPct val="0"/>
        </a:spcBef>
        <a:spcAft>
          <a:spcPct val="0"/>
        </a:spcAft>
        <a:buClr>
          <a:srgbClr val="4F7DB2"/>
        </a:buClr>
        <a:buSzPct val="110000"/>
        <a:buBlip>
          <a:blip r:embed="rId13"/>
        </a:buBlip>
        <a:defRPr sz="2200">
          <a:solidFill>
            <a:srgbClr val="666666"/>
          </a:solidFill>
          <a:latin typeface="+mn-lt"/>
          <a:ea typeface="+mn-ea"/>
          <a:cs typeface="+mn-cs"/>
        </a:defRPr>
      </a:lvl1pPr>
      <a:lvl2pPr marL="650875" indent="-125413" algn="l" rtl="0" eaLnBrk="1" fontAlgn="base" hangingPunct="1">
        <a:spcBef>
          <a:spcPct val="20000"/>
        </a:spcBef>
        <a:spcAft>
          <a:spcPct val="0"/>
        </a:spcAft>
        <a:buClr>
          <a:srgbClr val="4F7DB2"/>
        </a:buClr>
        <a:buFont typeface="Arial" panose="020B0604020202020204" pitchFamily="34" charset="0"/>
        <a:buChar char="•"/>
        <a:defRPr sz="2000">
          <a:solidFill>
            <a:srgbClr val="666666"/>
          </a:solidFill>
          <a:latin typeface="+mn-lt"/>
          <a:ea typeface="+mn-ea"/>
          <a:cs typeface="+mn-cs"/>
        </a:defRPr>
      </a:lvl2pPr>
      <a:lvl3pPr marL="1143000" indent="-179388" algn="l" rtl="0" eaLnBrk="1" fontAlgn="base" hangingPunct="1">
        <a:spcBef>
          <a:spcPct val="20000"/>
        </a:spcBef>
        <a:spcAft>
          <a:spcPct val="0"/>
        </a:spcAft>
        <a:buClr>
          <a:srgbClr val="4F7DB2"/>
        </a:buClr>
        <a:buFont typeface="Lucida Grande"/>
        <a:buChar char="&gt;"/>
        <a:defRPr>
          <a:solidFill>
            <a:srgbClr val="666666"/>
          </a:solidFill>
          <a:latin typeface="+mn-lt"/>
          <a:ea typeface="+mn-ea"/>
          <a:cs typeface="+mn-cs"/>
        </a:defRPr>
      </a:lvl3pPr>
      <a:lvl4pPr marL="1600200" indent="-125413" algn="l" rtl="0" eaLnBrk="1" fontAlgn="base" hangingPunct="1">
        <a:spcBef>
          <a:spcPct val="20000"/>
        </a:spcBef>
        <a:spcAft>
          <a:spcPct val="0"/>
        </a:spcAft>
        <a:buClr>
          <a:srgbClr val="4F7DB2"/>
        </a:buClr>
        <a:buFont typeface="Arial" panose="020B0604020202020204" pitchFamily="34" charset="0"/>
        <a:buChar char="•"/>
        <a:defRPr sz="1600">
          <a:solidFill>
            <a:srgbClr val="666666"/>
          </a:solidFill>
          <a:latin typeface="+mn-lt"/>
          <a:ea typeface="+mn-ea"/>
          <a:cs typeface="+mn-cs"/>
        </a:defRPr>
      </a:lvl4pPr>
      <a:lvl5pPr marL="2057400" indent="-142875" algn="l" rtl="0" eaLnBrk="1" fontAlgn="base" hangingPunct="1">
        <a:spcBef>
          <a:spcPct val="20000"/>
        </a:spcBef>
        <a:spcAft>
          <a:spcPct val="0"/>
        </a:spcAft>
        <a:buClr>
          <a:srgbClr val="4F7DB2"/>
        </a:buClr>
        <a:buFont typeface="Lucida Grande"/>
        <a:buChar char="&gt;"/>
        <a:defRPr sz="1400">
          <a:solidFill>
            <a:srgbClr val="666666"/>
          </a:solidFill>
          <a:latin typeface="+mn-lt"/>
          <a:ea typeface="+mn-ea"/>
          <a:cs typeface="+mn-cs"/>
        </a:defRPr>
      </a:lvl5pPr>
      <a:lvl6pPr marL="2514600" indent="-142875" algn="l" rtl="0" eaLnBrk="1" fontAlgn="base" hangingPunct="1">
        <a:spcBef>
          <a:spcPct val="20000"/>
        </a:spcBef>
        <a:spcAft>
          <a:spcPct val="0"/>
        </a:spcAft>
        <a:buClr>
          <a:srgbClr val="4F7DB2"/>
        </a:buClr>
        <a:buFont typeface="Lucida Grande"/>
        <a:buChar char="&gt;"/>
        <a:defRPr sz="1400">
          <a:solidFill>
            <a:srgbClr val="666666"/>
          </a:solidFill>
          <a:latin typeface="+mn-lt"/>
          <a:ea typeface="+mn-ea"/>
          <a:cs typeface="+mn-cs"/>
        </a:defRPr>
      </a:lvl6pPr>
      <a:lvl7pPr marL="2971800" indent="-142875" algn="l" rtl="0" eaLnBrk="1" fontAlgn="base" hangingPunct="1">
        <a:spcBef>
          <a:spcPct val="20000"/>
        </a:spcBef>
        <a:spcAft>
          <a:spcPct val="0"/>
        </a:spcAft>
        <a:buClr>
          <a:srgbClr val="4F7DB2"/>
        </a:buClr>
        <a:buFont typeface="Lucida Grande"/>
        <a:buChar char="&gt;"/>
        <a:defRPr sz="1400">
          <a:solidFill>
            <a:srgbClr val="666666"/>
          </a:solidFill>
          <a:latin typeface="+mn-lt"/>
          <a:ea typeface="+mn-ea"/>
          <a:cs typeface="+mn-cs"/>
        </a:defRPr>
      </a:lvl7pPr>
      <a:lvl8pPr marL="3429000" indent="-142875" algn="l" rtl="0" eaLnBrk="1" fontAlgn="base" hangingPunct="1">
        <a:spcBef>
          <a:spcPct val="20000"/>
        </a:spcBef>
        <a:spcAft>
          <a:spcPct val="0"/>
        </a:spcAft>
        <a:buClr>
          <a:srgbClr val="4F7DB2"/>
        </a:buClr>
        <a:buFont typeface="Lucida Grande"/>
        <a:buChar char="&gt;"/>
        <a:defRPr sz="1400">
          <a:solidFill>
            <a:srgbClr val="666666"/>
          </a:solidFill>
          <a:latin typeface="+mn-lt"/>
          <a:ea typeface="+mn-ea"/>
          <a:cs typeface="+mn-cs"/>
        </a:defRPr>
      </a:lvl8pPr>
      <a:lvl9pPr marL="3886200" indent="-142875" algn="l" rtl="0" eaLnBrk="1" fontAlgn="base" hangingPunct="1">
        <a:spcBef>
          <a:spcPct val="20000"/>
        </a:spcBef>
        <a:spcAft>
          <a:spcPct val="0"/>
        </a:spcAft>
        <a:buClr>
          <a:srgbClr val="4F7DB2"/>
        </a:buClr>
        <a:buFont typeface="Lucida Grande"/>
        <a:buChar char="&gt;"/>
        <a:defRPr sz="1400">
          <a:solidFill>
            <a:srgbClr val="666666"/>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0F9E3F4-D019-4D81-961F-99AE3C3BDA01}" type="datetime1">
              <a:rPr lang="en-US" altLang="nl-NL" smtClean="0"/>
              <a:pPr>
                <a:defRPr/>
              </a:pPr>
              <a:t>4/15/2015</a:t>
            </a:fld>
            <a:endParaRPr lang="fr-FR" altLang="nl-NL">
              <a:solidFill>
                <a:srgbClr val="808080"/>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nl-NL" smtClean="0"/>
              <a:t>Aastra 400 Business Communication Solution for SME</a:t>
            </a:r>
            <a:endParaRPr lang="fr-FR" altLang="nl-NL"/>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41FAD-AFEA-4CC6-A2A3-041494287A35}" type="slidenum">
              <a:rPr lang="nl-NL" smtClean="0"/>
              <a:t>‹#›</a:t>
            </a:fld>
            <a:endParaRPr lang="nl-NL"/>
          </a:p>
        </p:txBody>
      </p:sp>
    </p:spTree>
    <p:extLst>
      <p:ext uri="{BB962C8B-B14F-4D97-AF65-F5344CB8AC3E}">
        <p14:creationId xmlns:p14="http://schemas.microsoft.com/office/powerpoint/2010/main" val="133163891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sldNum="0" hdr="0"/>
  <p:txStyles>
    <p:titleStyle>
      <a:lvl1pPr algn="ctr" defTabSz="4572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9370102" cy="864068"/>
          </a:xfrm>
          <a:prstGeom prst="rect">
            <a:avLst/>
          </a:prstGeom>
        </p:spPr>
        <p:txBody>
          <a:bodyPr vert="horz" lIns="91440" tIns="45720" rIns="91440" bIns="45720" rtlCol="0" anchor="ctr">
            <a:normAutofit/>
          </a:bodyPr>
          <a:lstStyle/>
          <a:p>
            <a:pPr lvl="0"/>
            <a:r>
              <a:rPr lang="en-US" smtClean="0"/>
              <a:t>Click to edit Master title style</a:t>
            </a:r>
            <a:endParaRPr lang="nl-NL"/>
          </a:p>
        </p:txBody>
      </p:sp>
      <p:sp>
        <p:nvSpPr>
          <p:cNvPr id="3" name="Text Placeholder 2"/>
          <p:cNvSpPr>
            <a:spLocks noGrp="1"/>
          </p:cNvSpPr>
          <p:nvPr>
            <p:ph type="body" idx="1"/>
          </p:nvPr>
        </p:nvSpPr>
        <p:spPr>
          <a:xfrm>
            <a:off x="838200" y="1514007"/>
            <a:ext cx="10515600" cy="46629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78378076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txStyles>
    <p:titleStyle>
      <a:lvl1pPr algn="l" defTabSz="914400" rtl="0" eaLnBrk="1" latinLnBrk="0" hangingPunct="1">
        <a:lnSpc>
          <a:spcPct val="90000"/>
        </a:lnSpc>
        <a:spcBef>
          <a:spcPct val="0"/>
        </a:spcBef>
        <a:buNone/>
        <a:defRPr lang="nl-NL" sz="4400" kern="1200" smtClean="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NL" dirty="0" smtClean="0"/>
              <a:t>ESTOS integratie</a:t>
            </a:r>
            <a:endParaRPr lang="nl-NL" dirty="0"/>
          </a:p>
        </p:txBody>
      </p:sp>
      <p:sp>
        <p:nvSpPr>
          <p:cNvPr id="3" name="Subtitle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2135348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nl-NL" dirty="0" smtClean="0"/>
              <a:t>Bij binnen komend gesprek</a:t>
            </a:r>
            <a:endParaRPr lang="nl-NL"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765" t="10830" r="10687" b="4954"/>
          <a:stretch/>
        </p:blipFill>
        <p:spPr>
          <a:xfrm>
            <a:off x="733097" y="2148354"/>
            <a:ext cx="2648607" cy="1355835"/>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375" t="2902" r="2280" b="2010"/>
          <a:stretch/>
        </p:blipFill>
        <p:spPr>
          <a:xfrm>
            <a:off x="3760075" y="1438906"/>
            <a:ext cx="2624959" cy="2065283"/>
          </a:xfrm>
          <a:prstGeom prst="rect">
            <a:avLst/>
          </a:prstGeom>
        </p:spPr>
      </p:pic>
      <p:sp>
        <p:nvSpPr>
          <p:cNvPr id="7" name="TextBox 6"/>
          <p:cNvSpPr txBox="1"/>
          <p:nvPr/>
        </p:nvSpPr>
        <p:spPr>
          <a:xfrm>
            <a:off x="843455" y="4028090"/>
            <a:ext cx="7330966" cy="1754326"/>
          </a:xfrm>
          <a:prstGeom prst="rect">
            <a:avLst/>
          </a:prstGeom>
          <a:noFill/>
        </p:spPr>
        <p:txBody>
          <a:bodyPr wrap="square" rtlCol="0">
            <a:spAutoFit/>
          </a:bodyPr>
          <a:lstStyle/>
          <a:p>
            <a:r>
              <a:rPr lang="nl-NL" dirty="0" smtClean="0"/>
              <a:t>Bij een binnenkomend gesprek zal een klein pop-up scherm verschijnen.</a:t>
            </a:r>
          </a:p>
          <a:p>
            <a:r>
              <a:rPr lang="nl-NL" dirty="0" smtClean="0"/>
              <a:t>Hierin kun je het gesprek aannemen of afwijzen.</a:t>
            </a:r>
          </a:p>
          <a:p>
            <a:r>
              <a:rPr lang="nl-NL" dirty="0" smtClean="0"/>
              <a:t>Bij het afwijzen van het gesprek heb je de keuze om een terugbel taak te maken.</a:t>
            </a:r>
          </a:p>
          <a:p>
            <a:r>
              <a:rPr lang="nl-NL" dirty="0" smtClean="0"/>
              <a:t>Door het contact open te klikken, zie je meer details van de oproeper. Deze gegevens komen uit de gekoppelde database.</a:t>
            </a:r>
            <a:endParaRPr lang="nl-NL" dirty="0"/>
          </a:p>
        </p:txBody>
      </p:sp>
    </p:spTree>
    <p:extLst>
      <p:ext uri="{BB962C8B-B14F-4D97-AF65-F5344CB8AC3E}">
        <p14:creationId xmlns:p14="http://schemas.microsoft.com/office/powerpoint/2010/main" val="3224764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De </a:t>
            </a:r>
            <a:r>
              <a:rPr lang="nl-NL" dirty="0" err="1" smtClean="0"/>
              <a:t>ProCall</a:t>
            </a:r>
            <a:r>
              <a:rPr lang="nl-NL" dirty="0" smtClean="0"/>
              <a:t> </a:t>
            </a:r>
            <a:r>
              <a:rPr lang="nl-NL" dirty="0" err="1" smtClean="0"/>
              <a:t>pressence</a:t>
            </a:r>
            <a:r>
              <a:rPr lang="nl-NL" dirty="0" smtClean="0"/>
              <a:t> monitor</a:t>
            </a:r>
            <a:endParaRPr lang="nl-NL" dirty="0"/>
          </a:p>
        </p:txBody>
      </p:sp>
      <p:sp>
        <p:nvSpPr>
          <p:cNvPr id="6" name="TextBox 5"/>
          <p:cNvSpPr txBox="1"/>
          <p:nvPr/>
        </p:nvSpPr>
        <p:spPr>
          <a:xfrm>
            <a:off x="4635062" y="1001110"/>
            <a:ext cx="5951483" cy="2585323"/>
          </a:xfrm>
          <a:prstGeom prst="rect">
            <a:avLst/>
          </a:prstGeom>
          <a:noFill/>
        </p:spPr>
        <p:txBody>
          <a:bodyPr wrap="square" rtlCol="0">
            <a:spAutoFit/>
          </a:bodyPr>
          <a:lstStyle/>
          <a:p>
            <a:r>
              <a:rPr lang="nl-NL" dirty="0" smtClean="0"/>
              <a:t>De </a:t>
            </a:r>
            <a:r>
              <a:rPr lang="nl-NL" dirty="0" err="1" smtClean="0"/>
              <a:t>ProCall</a:t>
            </a:r>
            <a:r>
              <a:rPr lang="nl-NL" dirty="0" smtClean="0"/>
              <a:t> </a:t>
            </a:r>
            <a:r>
              <a:rPr lang="nl-NL" dirty="0" err="1" smtClean="0"/>
              <a:t>pressence</a:t>
            </a:r>
            <a:r>
              <a:rPr lang="nl-NL" dirty="0" smtClean="0"/>
              <a:t> monitor geeft een overzicht van de beschikbaarheid van de eigen medewerkers.</a:t>
            </a:r>
          </a:p>
          <a:p>
            <a:r>
              <a:rPr lang="nl-NL" dirty="0" smtClean="0"/>
              <a:t>Je kan zelf buddy-</a:t>
            </a:r>
            <a:r>
              <a:rPr lang="nl-NL" dirty="0" err="1" smtClean="0"/>
              <a:t>lists</a:t>
            </a:r>
            <a:r>
              <a:rPr lang="nl-NL" dirty="0" smtClean="0"/>
              <a:t> maken.</a:t>
            </a:r>
          </a:p>
          <a:p>
            <a:endParaRPr lang="nl-NL" dirty="0"/>
          </a:p>
          <a:p>
            <a:r>
              <a:rPr lang="nl-NL" dirty="0" smtClean="0"/>
              <a:t>Door de persoon te selecteren, kun je kiezen om een telefoongesprek te starten of een chat.</a:t>
            </a:r>
          </a:p>
          <a:p>
            <a:endParaRPr lang="nl-NL" dirty="0"/>
          </a:p>
          <a:p>
            <a:r>
              <a:rPr lang="nl-NL" dirty="0" smtClean="0"/>
              <a:t>Ook kan er, indien beschikbaar, via de PC een Voice of Video-chat gehouden worden.</a:t>
            </a:r>
            <a:endParaRPr lang="nl-NL"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69" y="1001110"/>
            <a:ext cx="3505689" cy="5353797"/>
          </a:xfrm>
          <a:prstGeom prst="rect">
            <a:avLst/>
          </a:prstGeom>
        </p:spPr>
      </p:pic>
    </p:spTree>
    <p:extLst>
      <p:ext uri="{BB962C8B-B14F-4D97-AF65-F5344CB8AC3E}">
        <p14:creationId xmlns:p14="http://schemas.microsoft.com/office/powerpoint/2010/main" val="3396152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De </a:t>
            </a:r>
            <a:r>
              <a:rPr lang="nl-NL" dirty="0" err="1" smtClean="0"/>
              <a:t>ProCall</a:t>
            </a:r>
            <a:r>
              <a:rPr lang="nl-NL" dirty="0" smtClean="0"/>
              <a:t> applicatie</a:t>
            </a:r>
            <a:endParaRPr lang="nl-NL"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417" y="1107192"/>
            <a:ext cx="3581900" cy="4801270"/>
          </a:xfrm>
          <a:prstGeom prst="rect">
            <a:avLst/>
          </a:prstGeom>
        </p:spPr>
      </p:pic>
      <p:sp>
        <p:nvSpPr>
          <p:cNvPr id="7" name="TextBox 6"/>
          <p:cNvSpPr txBox="1"/>
          <p:nvPr/>
        </p:nvSpPr>
        <p:spPr>
          <a:xfrm>
            <a:off x="4477407" y="1174531"/>
            <a:ext cx="7023538" cy="2308324"/>
          </a:xfrm>
          <a:prstGeom prst="rect">
            <a:avLst/>
          </a:prstGeom>
          <a:noFill/>
        </p:spPr>
        <p:txBody>
          <a:bodyPr wrap="square" rtlCol="0">
            <a:spAutoFit/>
          </a:bodyPr>
          <a:lstStyle/>
          <a:p>
            <a:r>
              <a:rPr lang="nl-NL" dirty="0" smtClean="0"/>
              <a:t>Dit is het begin scherm van </a:t>
            </a:r>
            <a:r>
              <a:rPr lang="nl-NL" dirty="0" err="1" smtClean="0"/>
              <a:t>ProCall</a:t>
            </a:r>
            <a:r>
              <a:rPr lang="nl-NL" dirty="0" smtClean="0"/>
              <a:t>.</a:t>
            </a:r>
          </a:p>
          <a:p>
            <a:r>
              <a:rPr lang="nl-NL" dirty="0" smtClean="0"/>
              <a:t>In het zoekscherm kan op naam, bedrijf, email adres, etc. gezocht worden.</a:t>
            </a:r>
          </a:p>
          <a:p>
            <a:r>
              <a:rPr lang="nl-NL" dirty="0" smtClean="0"/>
              <a:t>Hier zie je dat de gegevens uit een externe databron komen. Dit moet bij de installatie geprogrammeerd worden, omdat elke databron weer anders is en ook de gewenste gegevens per klant verschillen.</a:t>
            </a:r>
          </a:p>
          <a:p>
            <a:endParaRPr lang="nl-NL" dirty="0"/>
          </a:p>
          <a:p>
            <a:r>
              <a:rPr lang="nl-NL" dirty="0" smtClean="0"/>
              <a:t>Contacten kunne ook aan de favorieten toegevoegd worden.</a:t>
            </a:r>
            <a:endParaRPr lang="nl-NL"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46276"/>
          <a:stretch/>
        </p:blipFill>
        <p:spPr>
          <a:xfrm>
            <a:off x="4548352" y="3592727"/>
            <a:ext cx="3667637" cy="2615280"/>
          </a:xfrm>
          <a:prstGeom prst="rect">
            <a:avLst/>
          </a:prstGeom>
        </p:spPr>
      </p:pic>
    </p:spTree>
    <p:extLst>
      <p:ext uri="{BB962C8B-B14F-4D97-AF65-F5344CB8AC3E}">
        <p14:creationId xmlns:p14="http://schemas.microsoft.com/office/powerpoint/2010/main" val="2976969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De </a:t>
            </a:r>
            <a:r>
              <a:rPr lang="nl-NL" dirty="0" err="1" smtClean="0"/>
              <a:t>ProCall</a:t>
            </a:r>
            <a:r>
              <a:rPr lang="nl-NL" dirty="0" smtClean="0"/>
              <a:t> applicatie</a:t>
            </a:r>
            <a:endParaRPr lang="nl-NL"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417" y="1665225"/>
            <a:ext cx="5115639" cy="4820323"/>
          </a:xfrm>
          <a:prstGeom prst="rect">
            <a:avLst/>
          </a:prstGeom>
        </p:spPr>
      </p:pic>
      <p:sp>
        <p:nvSpPr>
          <p:cNvPr id="4" name="TextBox 3"/>
          <p:cNvSpPr txBox="1"/>
          <p:nvPr/>
        </p:nvSpPr>
        <p:spPr>
          <a:xfrm>
            <a:off x="624417" y="957509"/>
            <a:ext cx="11004331" cy="369332"/>
          </a:xfrm>
          <a:prstGeom prst="rect">
            <a:avLst/>
          </a:prstGeom>
          <a:noFill/>
        </p:spPr>
        <p:txBody>
          <a:bodyPr wrap="square" rtlCol="0">
            <a:spAutoFit/>
          </a:bodyPr>
          <a:lstStyle/>
          <a:p>
            <a:r>
              <a:rPr lang="nl-NL" dirty="0" smtClean="0"/>
              <a:t>De status komt direct uit Outlook/Exchange. In mijn geval is de agenda geblokt door een ingeplande activiteit. </a:t>
            </a:r>
            <a:endParaRPr lang="nl-NL" dirty="0"/>
          </a:p>
        </p:txBody>
      </p:sp>
      <p:sp>
        <p:nvSpPr>
          <p:cNvPr id="5" name="TextBox 4"/>
          <p:cNvSpPr txBox="1"/>
          <p:nvPr/>
        </p:nvSpPr>
        <p:spPr>
          <a:xfrm>
            <a:off x="5943599" y="1560786"/>
            <a:ext cx="5888421" cy="2308324"/>
          </a:xfrm>
          <a:prstGeom prst="rect">
            <a:avLst/>
          </a:prstGeom>
          <a:noFill/>
        </p:spPr>
        <p:txBody>
          <a:bodyPr wrap="square" rtlCol="0">
            <a:spAutoFit/>
          </a:bodyPr>
          <a:lstStyle/>
          <a:p>
            <a:r>
              <a:rPr lang="nl-NL" dirty="0" smtClean="0"/>
              <a:t>In de gesprekslog zie je alle inkomende, uitgaande en gemiste gesprekken. In het tabje “</a:t>
            </a:r>
            <a:r>
              <a:rPr lang="nl-NL" dirty="0" err="1" smtClean="0"/>
              <a:t>Onbewert</a:t>
            </a:r>
            <a:r>
              <a:rPr lang="nl-NL" dirty="0" smtClean="0"/>
              <a:t>” kun je deze aan een contact hangen of een nieuw contact maken.</a:t>
            </a:r>
          </a:p>
          <a:p>
            <a:endParaRPr lang="nl-NL" dirty="0"/>
          </a:p>
          <a:p>
            <a:r>
              <a:rPr lang="nl-NL" dirty="0" smtClean="0"/>
              <a:t>In het tabje “Gepland” staan je geplande terugbel afspraken. Deze kome ook als “taak” in Outlook te staan.</a:t>
            </a:r>
          </a:p>
          <a:p>
            <a:endParaRPr lang="nl-NL" dirty="0"/>
          </a:p>
          <a:p>
            <a:r>
              <a:rPr lang="nl-NL" dirty="0" smtClean="0"/>
              <a:t>Met het kalender icoon spring je rechtstreeks naar Outlook</a:t>
            </a:r>
            <a:endParaRPr lang="nl-NL"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155" t="-7491" r="1768" b="4694"/>
          <a:stretch/>
        </p:blipFill>
        <p:spPr>
          <a:xfrm>
            <a:off x="6126582" y="3939417"/>
            <a:ext cx="5044966" cy="2546131"/>
          </a:xfrm>
          <a:prstGeom prst="rect">
            <a:avLst/>
          </a:prstGeom>
        </p:spPr>
      </p:pic>
    </p:spTree>
    <p:extLst>
      <p:ext uri="{BB962C8B-B14F-4D97-AF65-F5344CB8AC3E}">
        <p14:creationId xmlns:p14="http://schemas.microsoft.com/office/powerpoint/2010/main" val="3633607497"/>
      </p:ext>
    </p:extLst>
  </p:cSld>
  <p:clrMapOvr>
    <a:masterClrMapping/>
  </p:clrMapOvr>
</p:sld>
</file>

<file path=ppt/theme/theme1.xml><?xml version="1.0" encoding="utf-8"?>
<a:theme xmlns:a="http://schemas.openxmlformats.org/drawingml/2006/main" name="Theme_BusinessCom_HD">
  <a:themeElements>
    <a:clrScheme name="">
      <a:dk1>
        <a:srgbClr val="333333"/>
      </a:dk1>
      <a:lt1>
        <a:srgbClr val="FFFFFF"/>
      </a:lt1>
      <a:dk2>
        <a:srgbClr val="4F7DB2"/>
      </a:dk2>
      <a:lt2>
        <a:srgbClr val="808080"/>
      </a:lt2>
      <a:accent1>
        <a:srgbClr val="4F7DB2"/>
      </a:accent1>
      <a:accent2>
        <a:srgbClr val="4F7DB2"/>
      </a:accent2>
      <a:accent3>
        <a:srgbClr val="FFFFFF"/>
      </a:accent3>
      <a:accent4>
        <a:srgbClr val="2A2A2A"/>
      </a:accent4>
      <a:accent5>
        <a:srgbClr val="B2BFD5"/>
      </a:accent5>
      <a:accent6>
        <a:srgbClr val="4771A1"/>
      </a:accent6>
      <a:hlink>
        <a:srgbClr val="4F7DB2"/>
      </a:hlink>
      <a:folHlink>
        <a:srgbClr val="464646"/>
      </a:folHlink>
    </a:clrScheme>
    <a:fontScheme name="1_AASTRA 2009-MODEL">
      <a:majorFont>
        <a:latin typeface="Arial"/>
        <a:ea typeface="ヒラギノ角ゴ Pro W3"/>
        <a:cs typeface="ヒラギノ角ゴ Pro W3"/>
      </a:majorFont>
      <a:minorFont>
        <a:latin typeface="Arial"/>
        <a:ea typeface="ヒラギノ角ゴ Pro W3"/>
        <a:cs typeface="ヒラギノ角ゴ Pro W3"/>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ea typeface="ヒラギノ角ゴ Pro W3"/>
            <a:cs typeface="ヒラギノ角ゴ Pro W3"/>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ea typeface="ヒラギノ角ゴ Pro W3"/>
            <a:cs typeface="ヒラギノ角ゴ Pro W3"/>
          </a:defRPr>
        </a:defPPr>
      </a:lstStyle>
    </a:lnDef>
  </a:objectDefaults>
  <a:extraClrSchemeLst>
    <a:extraClrScheme>
      <a:clrScheme name="1_AASTRA 2009-MODE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ASTRA 2009-MODE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AASTRA 2009-MODE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AASTRA 2009-MODE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ASTRA 2009-MODE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ASTRA 2009-MODE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AASTRA 2009-MODE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_BusinessCom_HD" id="{53FC238F-CBED-45FB-9CAF-0FBAC5BD7F2C}" vid="{E7F33BBC-B841-418E-9D21-3FF05B0F4B4B}"/>
    </a:ext>
  </a:extLst>
</a:theme>
</file>

<file path=ppt/theme/theme2.xml><?xml version="1.0" encoding="utf-8"?>
<a:theme xmlns:a="http://schemas.openxmlformats.org/drawingml/2006/main" name="BusinessCom_template+televersal_V01">
  <a:themeElements>
    <a:clrScheme name="BusinessCom">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usinessCom-HD">
  <a:themeElements>
    <a:clrScheme name="BusinessCom">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Com-HD" id="{2AE4707D-36A9-4060-AF8E-B37905D28A37}" vid="{4EE5C438-F7BB-4313-B8D6-B82F451CA3B6}"/>
    </a:ext>
  </a:extLst>
</a:theme>
</file>

<file path=docProps/app.xml><?xml version="1.0" encoding="utf-8"?>
<Properties xmlns="http://schemas.openxmlformats.org/officeDocument/2006/extended-properties" xmlns:vt="http://schemas.openxmlformats.org/officeDocument/2006/docPropsVTypes">
  <Template>Theme_BusinessCom_HD</Template>
  <TotalTime>49</TotalTime>
  <Words>285</Words>
  <Application>Microsoft Office PowerPoint</Application>
  <PresentationFormat>Widescreen</PresentationFormat>
  <Paragraphs>26</Paragraphs>
  <Slides>5</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vt:i4>
      </vt:variant>
    </vt:vector>
  </HeadingPairs>
  <TitlesOfParts>
    <vt:vector size="15" baseType="lpstr">
      <vt:lpstr>MS PGothic</vt:lpstr>
      <vt:lpstr>Arial</vt:lpstr>
      <vt:lpstr>Calibri</vt:lpstr>
      <vt:lpstr>Calibri Light</vt:lpstr>
      <vt:lpstr>Lucida Grande</vt:lpstr>
      <vt:lpstr>Tahoma</vt:lpstr>
      <vt:lpstr>ヒラギノ角ゴ Pro W3</vt:lpstr>
      <vt:lpstr>Theme_BusinessCom_HD</vt:lpstr>
      <vt:lpstr>BusinessCom_template+televersal_V01</vt:lpstr>
      <vt:lpstr>BusinessCom-HD</vt:lpstr>
      <vt:lpstr>ESTOS integratie</vt:lpstr>
      <vt:lpstr>Bij binnen komend gesprek</vt:lpstr>
      <vt:lpstr>De ProCall pressence monitor</vt:lpstr>
      <vt:lpstr>De ProCall applicatie</vt:lpstr>
      <vt:lpstr>De ProCall applicatie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ESTOS integratie</dc:title>
  <dc:creator>Peter Dufrenne</dc:creator>
  <cp:lastModifiedBy>Peter Dufrenne</cp:lastModifiedBy>
  <cp:revision>7</cp:revision>
  <dcterms:created xsi:type="dcterms:W3CDTF">2015-04-15T07:09:19Z</dcterms:created>
  <dcterms:modified xsi:type="dcterms:W3CDTF">2015-04-15T07:58:20Z</dcterms:modified>
</cp:coreProperties>
</file>