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4660"/>
  </p:normalViewPr>
  <p:slideViewPr>
    <p:cSldViewPr snapToGrid="0">
      <p:cViewPr>
        <p:scale>
          <a:sx n="100" d="100"/>
          <a:sy n="100" d="100"/>
        </p:scale>
        <p:origin x="162" y="-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17/11/2016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03808-6F93-4C28-8D22-476D6AA7012D}" type="datetimeFigureOut">
              <a:rPr lang="nl-NL" smtClean="0"/>
              <a:t>17-11-2016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385B7-45CC-4EE4-9007-0155C6EA76B3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0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-9525"/>
            <a:ext cx="6877050" cy="6877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Bas Boers</cp:lastModifiedBy>
  <cp:revision>1</cp:revision>
  <dcterms:created xsi:type="dcterms:W3CDTF">2016-11-17T15:08:00Z</dcterms:created>
  <dcterms:modified xsi:type="dcterms:W3CDTF">2016-11-17T15:10:29Z</dcterms:modified>
  <cp:category/>
</cp:coreProperties>
</file>