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>
        <p:scale>
          <a:sx n="100" d="100"/>
          <a:sy n="100" d="100"/>
        </p:scale>
        <p:origin x="162" y="-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 smtClean="0"/>
              <a:t>17/11/2016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3808-6F93-4C28-8D22-476D6AA7012D}" type="datetimeFigureOut">
              <a:rPr lang="nl-NL" smtClean="0"/>
              <a:t>17-11-2016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385B7-45CC-4EE4-9007-0155C6EA76B3}" type="slidenum">
              <a:rPr lang="nl-NL" smtClean="0"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0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-9525"/>
            <a:ext cx="6877050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Bas Boers</cp:lastModifiedBy>
  <cp:revision>1</cp:revision>
  <dcterms:created xsi:type="dcterms:W3CDTF">2016-11-17T15:08:00Z</dcterms:created>
  <dcterms:modified xsi:type="dcterms:W3CDTF">2016-11-17T15:10:29Z</dcterms:modified>
  <cp:category/>
</cp:coreProperties>
</file>